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6"/>
  </p:notesMasterIdLst>
  <p:sldIdLst>
    <p:sldId id="348" r:id="rId5"/>
  </p:sldIdLst>
  <p:sldSz cx="12801600" cy="7772400"/>
  <p:notesSz cx="6858000" cy="9144000"/>
  <p:defaultTextStyle>
    <a:defPPr>
      <a:defRPr lang="en-US"/>
    </a:defPPr>
    <a:lvl1pPr marL="0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493744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987489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1481233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1974977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2468722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2962466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3456210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3949955" algn="l" defTabSz="987489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80E"/>
    <a:srgbClr val="F26522"/>
    <a:srgbClr val="FFC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8FB12A-AFA8-151C-A2A0-A862BB9FCED4}" v="677" dt="2020-02-25T03:56:28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90" y="156"/>
      </p:cViewPr>
      <p:guideLst>
        <p:guide orient="horz" pos="2448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112" Type="http://schemas.microsoft.com/office/2016/11/relationships/changesInfo" Target="changesInfos/changesInfo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1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an Krell" userId="S::jkrell@flintsciencefair.org::5cb33d47-9d80-4074-a484-0a2151a18686" providerId="AD" clId="Web-{ED8FB12A-AFA8-151C-A2A0-A862BB9FCED4}"/>
    <pc:docChg chg="addSld delSld modSld">
      <pc:chgData name="Jordan Krell" userId="S::jkrell@flintsciencefair.org::5cb33d47-9d80-4074-a484-0a2151a18686" providerId="AD" clId="Web-{ED8FB12A-AFA8-151C-A2A0-A862BB9FCED4}" dt="2020-02-25T03:56:28.778" v="673" actId="20577"/>
      <pc:docMkLst>
        <pc:docMk/>
      </pc:docMkLst>
      <pc:sldChg chg="modSp">
        <pc:chgData name="Jordan Krell" userId="S::jkrell@flintsciencefair.org::5cb33d47-9d80-4074-a484-0a2151a18686" providerId="AD" clId="Web-{ED8FB12A-AFA8-151C-A2A0-A862BB9FCED4}" dt="2020-02-25T03:42:16.231" v="73" actId="20577"/>
        <pc:sldMkLst>
          <pc:docMk/>
          <pc:sldMk cId="2424367702" sldId="292"/>
        </pc:sldMkLst>
        <pc:spChg chg="mod">
          <ac:chgData name="Jordan Krell" userId="S::jkrell@flintsciencefair.org::5cb33d47-9d80-4074-a484-0a2151a18686" providerId="AD" clId="Web-{ED8FB12A-AFA8-151C-A2A0-A862BB9FCED4}" dt="2020-02-25T03:42:16.231" v="73" actId="20577"/>
          <ac:spMkLst>
            <pc:docMk/>
            <pc:sldMk cId="2424367702" sldId="292"/>
            <ac:spMk id="8" creationId="{00000000-0000-0000-0000-000000000000}"/>
          </ac:spMkLst>
        </pc:spChg>
      </pc:sldChg>
      <pc:sldChg chg="modSp">
        <pc:chgData name="Jordan Krell" userId="S::jkrell@flintsciencefair.org::5cb33d47-9d80-4074-a484-0a2151a18686" providerId="AD" clId="Web-{ED8FB12A-AFA8-151C-A2A0-A862BB9FCED4}" dt="2020-02-25T03:42:00.653" v="68" actId="20577"/>
        <pc:sldMkLst>
          <pc:docMk/>
          <pc:sldMk cId="287261884" sldId="293"/>
        </pc:sldMkLst>
        <pc:spChg chg="mod">
          <ac:chgData name="Jordan Krell" userId="S::jkrell@flintsciencefair.org::5cb33d47-9d80-4074-a484-0a2151a18686" providerId="AD" clId="Web-{ED8FB12A-AFA8-151C-A2A0-A862BB9FCED4}" dt="2020-02-25T03:42:00.653" v="68" actId="20577"/>
          <ac:spMkLst>
            <pc:docMk/>
            <pc:sldMk cId="287261884" sldId="293"/>
            <ac:spMk id="7" creationId="{00000000-0000-0000-0000-000000000000}"/>
          </ac:spMkLst>
        </pc:spChg>
      </pc:sldChg>
      <pc:sldChg chg="modSp">
        <pc:chgData name="Jordan Krell" userId="S::jkrell@flintsciencefair.org::5cb33d47-9d80-4074-a484-0a2151a18686" providerId="AD" clId="Web-{ED8FB12A-AFA8-151C-A2A0-A862BB9FCED4}" dt="2020-02-25T03:41:44.012" v="64" actId="20577"/>
        <pc:sldMkLst>
          <pc:docMk/>
          <pc:sldMk cId="1325916797" sldId="294"/>
        </pc:sldMkLst>
        <pc:spChg chg="mod">
          <ac:chgData name="Jordan Krell" userId="S::jkrell@flintsciencefair.org::5cb33d47-9d80-4074-a484-0a2151a18686" providerId="AD" clId="Web-{ED8FB12A-AFA8-151C-A2A0-A862BB9FCED4}" dt="2020-02-25T03:41:44.012" v="64" actId="20577"/>
          <ac:spMkLst>
            <pc:docMk/>
            <pc:sldMk cId="1325916797" sldId="294"/>
            <ac:spMk id="8" creationId="{00000000-0000-0000-0000-000000000000}"/>
          </ac:spMkLst>
        </pc:spChg>
      </pc:sldChg>
      <pc:sldChg chg="modSp">
        <pc:chgData name="Jordan Krell" userId="S::jkrell@flintsciencefair.org::5cb33d47-9d80-4074-a484-0a2151a18686" providerId="AD" clId="Web-{ED8FB12A-AFA8-151C-A2A0-A862BB9FCED4}" dt="2020-02-25T03:47:58.871" v="88" actId="20577"/>
        <pc:sldMkLst>
          <pc:docMk/>
          <pc:sldMk cId="565553536" sldId="296"/>
        </pc:sldMkLst>
        <pc:spChg chg="mod">
          <ac:chgData name="Jordan Krell" userId="S::jkrell@flintsciencefair.org::5cb33d47-9d80-4074-a484-0a2151a18686" providerId="AD" clId="Web-{ED8FB12A-AFA8-151C-A2A0-A862BB9FCED4}" dt="2020-02-25T03:47:58.871" v="88" actId="20577"/>
          <ac:spMkLst>
            <pc:docMk/>
            <pc:sldMk cId="565553536" sldId="296"/>
            <ac:spMk id="8" creationId="{00000000-0000-0000-0000-000000000000}"/>
          </ac:spMkLst>
        </pc:spChg>
      </pc:sldChg>
      <pc:sldChg chg="del">
        <pc:chgData name="Jordan Krell" userId="S::jkrell@flintsciencefair.org::5cb33d47-9d80-4074-a484-0a2151a18686" providerId="AD" clId="Web-{ED8FB12A-AFA8-151C-A2A0-A862BB9FCED4}" dt="2020-02-25T03:48:41.622" v="92"/>
        <pc:sldMkLst>
          <pc:docMk/>
          <pc:sldMk cId="3486964377" sldId="297"/>
        </pc:sldMkLst>
      </pc:sldChg>
      <pc:sldChg chg="del">
        <pc:chgData name="Jordan Krell" userId="S::jkrell@flintsciencefair.org::5cb33d47-9d80-4074-a484-0a2151a18686" providerId="AD" clId="Web-{ED8FB12A-AFA8-151C-A2A0-A862BB9FCED4}" dt="2020-02-25T03:48:02.606" v="90"/>
        <pc:sldMkLst>
          <pc:docMk/>
          <pc:sldMk cId="3442969366" sldId="301"/>
        </pc:sldMkLst>
      </pc:sldChg>
      <pc:sldChg chg="modSp">
        <pc:chgData name="Jordan Krell" userId="S::jkrell@flintsciencefair.org::5cb33d47-9d80-4074-a484-0a2151a18686" providerId="AD" clId="Web-{ED8FB12A-AFA8-151C-A2A0-A862BB9FCED4}" dt="2020-02-25T03:56:28.778" v="672" actId="20577"/>
        <pc:sldMkLst>
          <pc:docMk/>
          <pc:sldMk cId="2627668049" sldId="302"/>
        </pc:sldMkLst>
        <pc:spChg chg="mod">
          <ac:chgData name="Jordan Krell" userId="S::jkrell@flintsciencefair.org::5cb33d47-9d80-4074-a484-0a2151a18686" providerId="AD" clId="Web-{ED8FB12A-AFA8-151C-A2A0-A862BB9FCED4}" dt="2020-02-25T03:56:28.778" v="672" actId="20577"/>
          <ac:spMkLst>
            <pc:docMk/>
            <pc:sldMk cId="2627668049" sldId="302"/>
            <ac:spMk id="8" creationId="{00000000-0000-0000-0000-000000000000}"/>
          </ac:spMkLst>
        </pc:spChg>
      </pc:sldChg>
      <pc:sldChg chg="add replId">
        <pc:chgData name="Jordan Krell" userId="S::jkrell@flintsciencefair.org::5cb33d47-9d80-4074-a484-0a2151a18686" providerId="AD" clId="Web-{ED8FB12A-AFA8-151C-A2A0-A862BB9FCED4}" dt="2020-02-25T03:48:21.153" v="91"/>
        <pc:sldMkLst>
          <pc:docMk/>
          <pc:sldMk cId="4138030568" sldId="303"/>
        </pc:sldMkLst>
      </pc:sldChg>
      <pc:sldChg chg="addSp modSp add replId">
        <pc:chgData name="Jordan Krell" userId="S::jkrell@flintsciencefair.org::5cb33d47-9d80-4074-a484-0a2151a18686" providerId="AD" clId="Web-{ED8FB12A-AFA8-151C-A2A0-A862BB9FCED4}" dt="2020-02-25T03:54:20.481" v="627" actId="1076"/>
        <pc:sldMkLst>
          <pc:docMk/>
          <pc:sldMk cId="3538697847" sldId="304"/>
        </pc:sldMkLst>
        <pc:spChg chg="mod">
          <ac:chgData name="Jordan Krell" userId="S::jkrell@flintsciencefair.org::5cb33d47-9d80-4074-a484-0a2151a18686" providerId="AD" clId="Web-{ED8FB12A-AFA8-151C-A2A0-A862BB9FCED4}" dt="2020-02-25T03:49:14.497" v="122" actId="20577"/>
          <ac:spMkLst>
            <pc:docMk/>
            <pc:sldMk cId="3538697847" sldId="304"/>
            <ac:spMk id="7" creationId="{00000000-0000-0000-0000-000000000000}"/>
          </ac:spMkLst>
        </pc:spChg>
        <pc:spChg chg="mod">
          <ac:chgData name="Jordan Krell" userId="S::jkrell@flintsciencefair.org::5cb33d47-9d80-4074-a484-0a2151a18686" providerId="AD" clId="Web-{ED8FB12A-AFA8-151C-A2A0-A862BB9FCED4}" dt="2020-02-25T03:53:27.496" v="614" actId="20577"/>
          <ac:spMkLst>
            <pc:docMk/>
            <pc:sldMk cId="3538697847" sldId="304"/>
            <ac:spMk id="8" creationId="{00000000-0000-0000-0000-000000000000}"/>
          </ac:spMkLst>
        </pc:spChg>
        <pc:picChg chg="add mod modCrop">
          <ac:chgData name="Jordan Krell" userId="S::jkrell@flintsciencefair.org::5cb33d47-9d80-4074-a484-0a2151a18686" providerId="AD" clId="Web-{ED8FB12A-AFA8-151C-A2A0-A862BB9FCED4}" dt="2020-02-25T03:54:20.481" v="627" actId="1076"/>
          <ac:picMkLst>
            <pc:docMk/>
            <pc:sldMk cId="3538697847" sldId="304"/>
            <ac:picMk id="2" creationId="{7E8DE010-4A24-4D23-97E5-DC146604112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B4A14-9562-4F76-98C5-DCC2FAD39F42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7413" y="1143000"/>
            <a:ext cx="5083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0E489-4ED3-495C-B2EA-D9BC636A1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29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1pPr>
    <a:lvl2pPr marL="493744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2pPr>
    <a:lvl3pPr marL="987489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3pPr>
    <a:lvl4pPr marL="1481233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4pPr>
    <a:lvl5pPr marL="1974977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5pPr>
    <a:lvl6pPr marL="2468722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6pPr>
    <a:lvl7pPr marL="2962466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7pPr>
    <a:lvl8pPr marL="3456210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8pPr>
    <a:lvl9pPr marL="3949955" algn="l" defTabSz="987489" rtl="0" eaLnBrk="1" latinLnBrk="0" hangingPunct="1">
      <a:defRPr sz="129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441"/>
            <a:ext cx="12801600" cy="6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34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226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4"/>
            <a:ext cx="11041380" cy="323310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2"/>
            <a:ext cx="11041380" cy="170021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6019-703F-4458-94F8-E0792288F399}" type="datetime1">
              <a:rPr lang="en-US" smtClean="0"/>
              <a:pPr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" y="0"/>
            <a:ext cx="12801599" cy="777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22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/>
          <a:stretch/>
        </p:blipFill>
        <p:spPr>
          <a:xfrm>
            <a:off x="2" y="0"/>
            <a:ext cx="12801599" cy="7772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933" y="6262031"/>
            <a:ext cx="1461519" cy="1333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844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5569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09"/>
            <a:ext cx="1104138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5318"/>
            <a:ext cx="5415676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39085"/>
            <a:ext cx="5415676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5318"/>
            <a:ext cx="5442347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39085"/>
            <a:ext cx="5442347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4130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18175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32471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2"/>
            <a:ext cx="6480810" cy="5523442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9988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082"/>
            <a:ext cx="6480810" cy="5523442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1000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6644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3808"/>
            <a:ext cx="2760345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3808"/>
            <a:ext cx="8121015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62049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2" y="7561385"/>
            <a:ext cx="12801055" cy="2320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22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12"/>
          <a:stretch/>
        </p:blipFill>
        <p:spPr>
          <a:xfrm>
            <a:off x="2" y="7561385"/>
            <a:ext cx="12801055" cy="2320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208" y="1546255"/>
            <a:ext cx="11991974" cy="5454304"/>
          </a:xfrm>
        </p:spPr>
        <p:txBody>
          <a:bodyPr>
            <a:normAutofit/>
          </a:bodyPr>
          <a:lstStyle>
            <a:lvl1pPr>
              <a:defRPr sz="1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57848" indent="-313373">
              <a:buFont typeface="Arial" panose="020B0604020202020204" pitchFamily="34" charset="0"/>
              <a:buChar char="–"/>
              <a:defRPr sz="154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2323" indent="-244475">
              <a:defRPr sz="147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35685" indent="-233363">
              <a:buFont typeface="Arial" panose="020B0604020202020204" pitchFamily="34" charset="0"/>
              <a:buChar char="–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197928" indent="-162243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11208" y="252088"/>
            <a:ext cx="11991974" cy="626316"/>
          </a:xfrm>
        </p:spPr>
        <p:txBody>
          <a:bodyPr>
            <a:normAutofit/>
          </a:bodyPr>
          <a:lstStyle>
            <a:lvl1pPr marL="0" indent="0">
              <a:buNone/>
              <a:defRPr sz="2240" i="1" baseline="0">
                <a:solidFill>
                  <a:schemeClr val="bg2"/>
                </a:solidFill>
              </a:defRPr>
            </a:lvl1pPr>
            <a:lvl2pPr marL="557848" indent="-313373">
              <a:buFont typeface="Arial" panose="020B0604020202020204" pitchFamily="34" charset="0"/>
              <a:buChar char="–"/>
              <a:defRPr sz="154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2323" indent="-244475">
              <a:defRPr sz="147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35685" indent="-233363">
              <a:buFont typeface="Arial" panose="020B0604020202020204" pitchFamily="34" charset="0"/>
              <a:buChar char="–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197928" indent="-162243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Project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8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4032">
          <p15:clr>
            <a:srgbClr val="FBAE40"/>
          </p15:clr>
        </p15:guide>
        <p15:guide id="2" orient="horz" pos="2448">
          <p15:clr>
            <a:srgbClr val="FBAE40"/>
          </p15:clr>
        </p15:guide>
        <p15:guide id="3" orient="horz" pos="1037">
          <p15:clr>
            <a:srgbClr val="FBAE40"/>
          </p15:clr>
        </p15:guide>
        <p15:guide id="4" orient="horz" pos="588">
          <p15:clr>
            <a:srgbClr val="FBAE40"/>
          </p15:clr>
        </p15:guide>
        <p15:guide id="5" pos="3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09"/>
            <a:ext cx="110413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85E30-4D4D-4F3A-B5F3-52823C5C7265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4"/>
            <a:ext cx="43205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FlintScienceFair.org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039EA-16D6-432B-8645-3C7E5A1A29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1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105508" y="94153"/>
            <a:ext cx="12614029" cy="805896"/>
          </a:xfrm>
        </p:spPr>
        <p:txBody>
          <a:bodyPr>
            <a:normAutofit/>
          </a:bodyPr>
          <a:lstStyle/>
          <a:p>
            <a:r>
              <a:rPr lang="en-US" sz="2400" b="1" i="0" dirty="0" smtClean="0">
                <a:solidFill>
                  <a:schemeClr val="tx1"/>
                </a:solidFill>
              </a:rPr>
              <a:t>Project Title</a:t>
            </a:r>
          </a:p>
          <a:p>
            <a:r>
              <a:rPr lang="en-US" sz="1400" smtClean="0">
                <a:solidFill>
                  <a:schemeClr val="tx1"/>
                </a:solidFill>
              </a:rPr>
              <a:t>Project </a:t>
            </a:r>
            <a:r>
              <a:rPr lang="en-US" sz="1400" dirty="0">
                <a:solidFill>
                  <a:schemeClr val="tx1"/>
                </a:solidFill>
              </a:rPr>
              <a:t>ID, Category (EEC, LS, PSE), Division (Elementary, Junior, Senior)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106527" y="4364656"/>
            <a:ext cx="2389946" cy="2596018"/>
            <a:chOff x="123987" y="1249271"/>
            <a:chExt cx="3592286" cy="32682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23987" y="1249271"/>
              <a:ext cx="3592286" cy="3268205"/>
            </a:xfrm>
            <a:prstGeom prst="rect">
              <a:avLst/>
            </a:prstGeom>
          </p:spPr>
        </p:pic>
        <p:sp>
          <p:nvSpPr>
            <p:cNvPr id="8" name="Subtitle 5"/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550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Put an image here</a:t>
              </a:r>
            </a:p>
          </p:txBody>
        </p:sp>
      </p:grpSp>
      <p:sp>
        <p:nvSpPr>
          <p:cNvPr id="9" name="Subtitle 5"/>
          <p:cNvSpPr txBox="1">
            <a:spLocks/>
          </p:cNvSpPr>
          <p:nvPr/>
        </p:nvSpPr>
        <p:spPr>
          <a:xfrm>
            <a:off x="10106527" y="7081060"/>
            <a:ext cx="2579446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7253" y="926326"/>
            <a:ext cx="6309360" cy="329184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Research Question:</a:t>
            </a:r>
          </a:p>
          <a:p>
            <a:r>
              <a:rPr lang="en-US" sz="1600" dirty="0" smtClean="0"/>
              <a:t>Info</a:t>
            </a:r>
          </a:p>
          <a:p>
            <a:r>
              <a:rPr lang="en-US" sz="1600" dirty="0" smtClean="0"/>
              <a:t>Info</a:t>
            </a:r>
          </a:p>
          <a:p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7253" y="4223956"/>
            <a:ext cx="6309360" cy="329184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Methodology</a:t>
            </a:r>
          </a:p>
          <a:p>
            <a:r>
              <a:rPr lang="en-US" sz="1600" dirty="0" smtClean="0"/>
              <a:t>Info</a:t>
            </a:r>
          </a:p>
          <a:p>
            <a:r>
              <a:rPr lang="en-US" sz="1600" dirty="0" smtClean="0"/>
              <a:t>Info</a:t>
            </a:r>
          </a:p>
          <a:p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376613" y="4223956"/>
            <a:ext cx="6309360" cy="329184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Interpretation &amp; Conclusion</a:t>
            </a:r>
          </a:p>
          <a:p>
            <a:r>
              <a:rPr lang="en-US" sz="1600" dirty="0" smtClean="0"/>
              <a:t>Info</a:t>
            </a:r>
          </a:p>
          <a:p>
            <a:r>
              <a:rPr lang="en-US" sz="1600" dirty="0" smtClean="0"/>
              <a:t>Info</a:t>
            </a:r>
          </a:p>
          <a:p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376613" y="932116"/>
            <a:ext cx="6309360" cy="329184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Data Analysis &amp; Results</a:t>
            </a:r>
          </a:p>
          <a:p>
            <a:r>
              <a:rPr lang="en-US" sz="1600" dirty="0" smtClean="0"/>
              <a:t>Info</a:t>
            </a:r>
          </a:p>
          <a:p>
            <a:r>
              <a:rPr lang="en-US" sz="1600" dirty="0" smtClean="0"/>
              <a:t>Info</a:t>
            </a:r>
          </a:p>
          <a:p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140091" y="1004989"/>
            <a:ext cx="2389946" cy="2596018"/>
            <a:chOff x="123987" y="1249271"/>
            <a:chExt cx="3592286" cy="326820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23987" y="1249271"/>
              <a:ext cx="3592286" cy="3268205"/>
            </a:xfrm>
            <a:prstGeom prst="rect">
              <a:avLst/>
            </a:prstGeom>
          </p:spPr>
        </p:pic>
        <p:sp>
          <p:nvSpPr>
            <p:cNvPr id="21" name="Subtitle 5"/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475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 smtClean="0"/>
                <a:t>Graphs / charts here</a:t>
              </a:r>
              <a:endParaRPr lang="en-US" sz="2520" i="1" dirty="0"/>
            </a:p>
          </p:txBody>
        </p:sp>
      </p:grpSp>
      <p:sp>
        <p:nvSpPr>
          <p:cNvPr id="22" name="Subtitle 5"/>
          <p:cNvSpPr txBox="1">
            <a:spLocks/>
          </p:cNvSpPr>
          <p:nvPr/>
        </p:nvSpPr>
        <p:spPr>
          <a:xfrm>
            <a:off x="10140091" y="3691891"/>
            <a:ext cx="2579446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84287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9FF0311F4B840A478886453A04734" ma:contentTypeVersion="6" ma:contentTypeDescription="Create a new document." ma:contentTypeScope="" ma:versionID="c4ac2bd721957b901c7fbc2c95d7a202">
  <xsd:schema xmlns:xsd="http://www.w3.org/2001/XMLSchema" xmlns:xs="http://www.w3.org/2001/XMLSchema" xmlns:p="http://schemas.microsoft.com/office/2006/metadata/properties" xmlns:ns2="8dfca20f-789b-4352-9b8e-c0f00298a796" xmlns:ns3="7b211d4b-2912-4734-acc0-15cff93af583" targetNamespace="http://schemas.microsoft.com/office/2006/metadata/properties" ma:root="true" ma:fieldsID="bda444f84679c08fe6447a37fa5514bb" ns2:_="" ns3:_="">
    <xsd:import namespace="8dfca20f-789b-4352-9b8e-c0f00298a796"/>
    <xsd:import namespace="7b211d4b-2912-4734-acc0-15cff93af5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ca20f-789b-4352-9b8e-c0f00298a7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11d4b-2912-4734-acc0-15cff93af58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39458A-43BD-43B1-8C5A-791B66377F82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7b211d4b-2912-4734-acc0-15cff93af583"/>
    <ds:schemaRef ds:uri="http://schemas.microsoft.com/office/infopath/2007/PartnerControls"/>
    <ds:schemaRef ds:uri="8dfca20f-789b-4352-9b8e-c0f00298a796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EE29104-5032-44F0-9098-4C126E5AB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ca20f-789b-4352-9b8e-c0f00298a796"/>
    <ds:schemaRef ds:uri="7b211d4b-2912-4734-acc0-15cff93af5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1E75D5-46A5-45A1-AB32-74120A0EAB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18204</TotalTime>
  <Words>50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</dc:creator>
  <cp:lastModifiedBy>Jordan Krell</cp:lastModifiedBy>
  <cp:revision>379</cp:revision>
  <dcterms:created xsi:type="dcterms:W3CDTF">2019-10-15T12:55:02Z</dcterms:created>
  <dcterms:modified xsi:type="dcterms:W3CDTF">2021-01-06T02:00:58Z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0x0101005AE9FF0311F4B840A478886453A04734</vt:lpwstr>
  </property>
</Properties>
</file>