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337" r:id="rId5"/>
    <p:sldId id="338" r:id="rId6"/>
    <p:sldId id="348" r:id="rId7"/>
    <p:sldId id="344" r:id="rId8"/>
    <p:sldId id="351" r:id="rId9"/>
    <p:sldId id="349" r:id="rId10"/>
    <p:sldId id="350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FB12A-AFA8-151C-A2A0-A862BB9FCED4}" v="677" dt="2020-02-25T03:56:28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55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11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1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an Krell" userId="S::jkrell@flintsciencefair.org::5cb33d47-9d80-4074-a484-0a2151a18686" providerId="AD" clId="Web-{ED8FB12A-AFA8-151C-A2A0-A862BB9FCED4}"/>
    <pc:docChg chg="addSld delSld modSld">
      <pc:chgData name="Jordan Krell" userId="S::jkrell@flintsciencefair.org::5cb33d47-9d80-4074-a484-0a2151a18686" providerId="AD" clId="Web-{ED8FB12A-AFA8-151C-A2A0-A862BB9FCED4}" dt="2020-02-25T03:56:28.778" v="673" actId="20577"/>
      <pc:docMkLst>
        <pc:docMk/>
      </pc:docMkLst>
      <pc:sldChg chg="modSp">
        <pc:chgData name="Jordan Krell" userId="S::jkrell@flintsciencefair.org::5cb33d47-9d80-4074-a484-0a2151a18686" providerId="AD" clId="Web-{ED8FB12A-AFA8-151C-A2A0-A862BB9FCED4}" dt="2020-02-25T03:42:16.231" v="73" actId="20577"/>
        <pc:sldMkLst>
          <pc:docMk/>
          <pc:sldMk cId="2424367702" sldId="292"/>
        </pc:sldMkLst>
        <pc:spChg chg="mod">
          <ac:chgData name="Jordan Krell" userId="S::jkrell@flintsciencefair.org::5cb33d47-9d80-4074-a484-0a2151a18686" providerId="AD" clId="Web-{ED8FB12A-AFA8-151C-A2A0-A862BB9FCED4}" dt="2020-02-25T03:42:16.231" v="73" actId="20577"/>
          <ac:spMkLst>
            <pc:docMk/>
            <pc:sldMk cId="2424367702" sldId="292"/>
            <ac:spMk id="8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2:00.653" v="68" actId="20577"/>
        <pc:sldMkLst>
          <pc:docMk/>
          <pc:sldMk cId="287261884" sldId="293"/>
        </pc:sldMkLst>
        <pc:spChg chg="mod">
          <ac:chgData name="Jordan Krell" userId="S::jkrell@flintsciencefair.org::5cb33d47-9d80-4074-a484-0a2151a18686" providerId="AD" clId="Web-{ED8FB12A-AFA8-151C-A2A0-A862BB9FCED4}" dt="2020-02-25T03:42:00.653" v="68" actId="20577"/>
          <ac:spMkLst>
            <pc:docMk/>
            <pc:sldMk cId="287261884" sldId="293"/>
            <ac:spMk id="7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1:44.012" v="64" actId="20577"/>
        <pc:sldMkLst>
          <pc:docMk/>
          <pc:sldMk cId="1325916797" sldId="294"/>
        </pc:sldMkLst>
        <pc:spChg chg="mod">
          <ac:chgData name="Jordan Krell" userId="S::jkrell@flintsciencefair.org::5cb33d47-9d80-4074-a484-0a2151a18686" providerId="AD" clId="Web-{ED8FB12A-AFA8-151C-A2A0-A862BB9FCED4}" dt="2020-02-25T03:41:44.012" v="64" actId="20577"/>
          <ac:spMkLst>
            <pc:docMk/>
            <pc:sldMk cId="1325916797" sldId="294"/>
            <ac:spMk id="8" creationId="{00000000-0000-0000-0000-000000000000}"/>
          </ac:spMkLst>
        </pc:spChg>
      </pc:sldChg>
      <pc:sldChg chg="modSp">
        <pc:chgData name="Jordan Krell" userId="S::jkrell@flintsciencefair.org::5cb33d47-9d80-4074-a484-0a2151a18686" providerId="AD" clId="Web-{ED8FB12A-AFA8-151C-A2A0-A862BB9FCED4}" dt="2020-02-25T03:47:58.871" v="88" actId="20577"/>
        <pc:sldMkLst>
          <pc:docMk/>
          <pc:sldMk cId="565553536" sldId="296"/>
        </pc:sldMkLst>
        <pc:spChg chg="mod">
          <ac:chgData name="Jordan Krell" userId="S::jkrell@flintsciencefair.org::5cb33d47-9d80-4074-a484-0a2151a18686" providerId="AD" clId="Web-{ED8FB12A-AFA8-151C-A2A0-A862BB9FCED4}" dt="2020-02-25T03:47:58.871" v="88" actId="20577"/>
          <ac:spMkLst>
            <pc:docMk/>
            <pc:sldMk cId="565553536" sldId="296"/>
            <ac:spMk id="8" creationId="{00000000-0000-0000-0000-000000000000}"/>
          </ac:spMkLst>
        </pc:spChg>
      </pc:sldChg>
      <pc:sldChg chg="del">
        <pc:chgData name="Jordan Krell" userId="S::jkrell@flintsciencefair.org::5cb33d47-9d80-4074-a484-0a2151a18686" providerId="AD" clId="Web-{ED8FB12A-AFA8-151C-A2A0-A862BB9FCED4}" dt="2020-02-25T03:48:41.622" v="92"/>
        <pc:sldMkLst>
          <pc:docMk/>
          <pc:sldMk cId="3486964377" sldId="297"/>
        </pc:sldMkLst>
      </pc:sldChg>
      <pc:sldChg chg="del">
        <pc:chgData name="Jordan Krell" userId="S::jkrell@flintsciencefair.org::5cb33d47-9d80-4074-a484-0a2151a18686" providerId="AD" clId="Web-{ED8FB12A-AFA8-151C-A2A0-A862BB9FCED4}" dt="2020-02-25T03:48:02.606" v="90"/>
        <pc:sldMkLst>
          <pc:docMk/>
          <pc:sldMk cId="3442969366" sldId="301"/>
        </pc:sldMkLst>
      </pc:sldChg>
      <pc:sldChg chg="modSp">
        <pc:chgData name="Jordan Krell" userId="S::jkrell@flintsciencefair.org::5cb33d47-9d80-4074-a484-0a2151a18686" providerId="AD" clId="Web-{ED8FB12A-AFA8-151C-A2A0-A862BB9FCED4}" dt="2020-02-25T03:56:28.778" v="672" actId="20577"/>
        <pc:sldMkLst>
          <pc:docMk/>
          <pc:sldMk cId="2627668049" sldId="302"/>
        </pc:sldMkLst>
        <pc:spChg chg="mod">
          <ac:chgData name="Jordan Krell" userId="S::jkrell@flintsciencefair.org::5cb33d47-9d80-4074-a484-0a2151a18686" providerId="AD" clId="Web-{ED8FB12A-AFA8-151C-A2A0-A862BB9FCED4}" dt="2020-02-25T03:56:28.778" v="672" actId="20577"/>
          <ac:spMkLst>
            <pc:docMk/>
            <pc:sldMk cId="2627668049" sldId="302"/>
            <ac:spMk id="8" creationId="{00000000-0000-0000-0000-000000000000}"/>
          </ac:spMkLst>
        </pc:spChg>
      </pc:sldChg>
      <pc:sldChg chg="add replId">
        <pc:chgData name="Jordan Krell" userId="S::jkrell@flintsciencefair.org::5cb33d47-9d80-4074-a484-0a2151a18686" providerId="AD" clId="Web-{ED8FB12A-AFA8-151C-A2A0-A862BB9FCED4}" dt="2020-02-25T03:48:21.153" v="91"/>
        <pc:sldMkLst>
          <pc:docMk/>
          <pc:sldMk cId="4138030568" sldId="303"/>
        </pc:sldMkLst>
      </pc:sldChg>
      <pc:sldChg chg="addSp modSp add replId">
        <pc:chgData name="Jordan Krell" userId="S::jkrell@flintsciencefair.org::5cb33d47-9d80-4074-a484-0a2151a18686" providerId="AD" clId="Web-{ED8FB12A-AFA8-151C-A2A0-A862BB9FCED4}" dt="2020-02-25T03:54:20.481" v="627" actId="1076"/>
        <pc:sldMkLst>
          <pc:docMk/>
          <pc:sldMk cId="3538697847" sldId="304"/>
        </pc:sldMkLst>
        <pc:spChg chg="mod">
          <ac:chgData name="Jordan Krell" userId="S::jkrell@flintsciencefair.org::5cb33d47-9d80-4074-a484-0a2151a18686" providerId="AD" clId="Web-{ED8FB12A-AFA8-151C-A2A0-A862BB9FCED4}" dt="2020-02-25T03:49:14.497" v="122" actId="20577"/>
          <ac:spMkLst>
            <pc:docMk/>
            <pc:sldMk cId="3538697847" sldId="304"/>
            <ac:spMk id="7" creationId="{00000000-0000-0000-0000-000000000000}"/>
          </ac:spMkLst>
        </pc:spChg>
        <pc:spChg chg="mod">
          <ac:chgData name="Jordan Krell" userId="S::jkrell@flintsciencefair.org::5cb33d47-9d80-4074-a484-0a2151a18686" providerId="AD" clId="Web-{ED8FB12A-AFA8-151C-A2A0-A862BB9FCED4}" dt="2020-02-25T03:53:27.496" v="614" actId="20577"/>
          <ac:spMkLst>
            <pc:docMk/>
            <pc:sldMk cId="3538697847" sldId="304"/>
            <ac:spMk id="8" creationId="{00000000-0000-0000-0000-000000000000}"/>
          </ac:spMkLst>
        </pc:spChg>
        <pc:picChg chg="add mod modCrop">
          <ac:chgData name="Jordan Krell" userId="S::jkrell@flintsciencefair.org::5cb33d47-9d80-4074-a484-0a2151a18686" providerId="AD" clId="Web-{ED8FB12A-AFA8-151C-A2A0-A862BB9FCED4}" dt="2020-02-25T03:54:20.481" v="627" actId="1076"/>
          <ac:picMkLst>
            <pc:docMk/>
            <pc:sldMk cId="3538697847" sldId="304"/>
            <ac:picMk id="2" creationId="{7E8DE010-4A24-4D23-97E5-DC146604112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987" y="286719"/>
            <a:ext cx="8648538" cy="1270861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397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15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92287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3592286" cy="5143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33979" y="841772"/>
            <a:ext cx="4938545" cy="1790700"/>
          </a:xfr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F40296-ECF6-4973-8F61-04C79DC32383}" type="datetime1">
              <a:rPr lang="en-US" smtClean="0"/>
              <a:pPr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9" y="1376668"/>
            <a:ext cx="2423168" cy="204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3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4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8565696" cy="423087"/>
          </a:xfrm>
        </p:spPr>
        <p:txBody>
          <a:bodyPr anchor="t" anchorCtr="0">
            <a:normAutofit/>
          </a:bodyPr>
          <a:lstStyle>
            <a:lvl1pPr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8565696" cy="360946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93720" y="166823"/>
            <a:ext cx="8565696" cy="414474"/>
          </a:xfrm>
        </p:spPr>
        <p:txBody>
          <a:bodyPr>
            <a:normAutofit/>
          </a:bodyPr>
          <a:lstStyle>
            <a:lvl1pPr marL="0" indent="0">
              <a:buNone/>
              <a:defRPr sz="1600" i="1" baseline="0">
                <a:solidFill>
                  <a:schemeClr val="bg2"/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Project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7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orient="horz" pos="389" userDrawn="1">
          <p15:clr>
            <a:srgbClr val="FBAE40"/>
          </p15:clr>
        </p15:guide>
        <p15:guide id="5" pos="25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834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10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0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53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845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495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77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 smtClean="0"/>
              <a:t>Project Title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886325" y="2516554"/>
            <a:ext cx="3893456" cy="1852246"/>
          </a:xfrm>
        </p:spPr>
        <p:txBody>
          <a:bodyPr>
            <a:normAutofit/>
          </a:bodyPr>
          <a:lstStyle/>
          <a:p>
            <a:r>
              <a:rPr lang="en-US" dirty="0"/>
              <a:t>Project ID </a:t>
            </a:r>
            <a:r>
              <a:rPr lang="en-US" sz="1200" dirty="0"/>
              <a:t>(from </a:t>
            </a:r>
            <a:r>
              <a:rPr lang="en-US" sz="1200" dirty="0" err="1"/>
              <a:t>zFairs</a:t>
            </a:r>
            <a:r>
              <a:rPr lang="en-US" sz="1200" dirty="0"/>
              <a:t>, look under </a:t>
            </a:r>
            <a:r>
              <a:rPr lang="en-US" sz="1200" i="1" dirty="0"/>
              <a:t>My Profile</a:t>
            </a:r>
            <a:r>
              <a:rPr lang="en-US" sz="1200" dirty="0"/>
              <a:t>)</a:t>
            </a:r>
          </a:p>
          <a:p>
            <a:r>
              <a:rPr lang="en-US" dirty="0"/>
              <a:t>Category (EEC, LS, PSE)</a:t>
            </a:r>
          </a:p>
          <a:p>
            <a:r>
              <a:rPr lang="en-US" dirty="0"/>
              <a:t>Division (Elementary, Junior, Senior)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3987" y="1249271"/>
            <a:ext cx="3592286" cy="3268205"/>
            <a:chOff x="123987" y="1249271"/>
            <a:chExt cx="3592286" cy="326820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9" name="Subtitle 5"/>
            <p:cNvSpPr txBox="1">
              <a:spLocks/>
            </p:cNvSpPr>
            <p:nvPr/>
          </p:nvSpPr>
          <p:spPr>
            <a:xfrm>
              <a:off x="678136" y="2616421"/>
              <a:ext cx="2213556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9477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19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Explain what is known or has already been done in your research area. Include a brief review of relevant literature. </a:t>
            </a:r>
          </a:p>
          <a:p>
            <a:pPr lvl="0"/>
            <a:r>
              <a:rPr lang="en-US" dirty="0"/>
              <a:t>Explain what is known or has already been done in your research area. Include a brief review of relevant literature. </a:t>
            </a:r>
          </a:p>
          <a:p>
            <a:pPr lvl="0"/>
            <a:r>
              <a:rPr lang="en-US" dirty="0"/>
              <a:t>If this is a continuation project, a brief summary of your prior work is appropriate here. Be sure to distinguish your previous work from this year’s project. </a:t>
            </a:r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endParaRPr lang="en-US" dirty="0"/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r>
              <a:rPr lang="en-US" b="1" dirty="0" smtClean="0">
                <a:solidFill>
                  <a:schemeClr val="bg2"/>
                </a:solidFill>
              </a:rPr>
              <a:t>Your research question.</a:t>
            </a:r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264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Notation and framework</a:t>
            </a:r>
          </a:p>
          <a:p>
            <a:pPr lvl="0"/>
            <a:r>
              <a:rPr lang="en-US" dirty="0" smtClean="0"/>
              <a:t>Introduce </a:t>
            </a:r>
            <a:r>
              <a:rPr lang="en-US" dirty="0"/>
              <a:t>the concepts and notation needed to specify your research question, methods, and results precisely. </a:t>
            </a:r>
          </a:p>
          <a:p>
            <a:pPr lvl="0"/>
            <a:r>
              <a:rPr lang="en-US" dirty="0"/>
              <a:t>Define relevant terms, and explain prior/background results. (Novel concepts developed as part of your project can be presented here or in Section 4, as appropriate.)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8428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did you discover and/or prove? Describe your result(s) in detail. If possible, provide both formal and intuitive/verbal explanations of each major finding.</a:t>
            </a:r>
          </a:p>
          <a:p>
            <a:pPr lvl="0"/>
            <a:r>
              <a:rPr lang="en-US" dirty="0"/>
              <a:t>Describe your methods in general terms. Then:</a:t>
            </a:r>
          </a:p>
          <a:p>
            <a:pPr lvl="1"/>
            <a:r>
              <a:rPr lang="en-US" sz="1200" dirty="0"/>
              <a:t>Present rigorous proofs of the theory results – or, if the arguments are long, give sketches of the proofs that explain the main ideas. </a:t>
            </a:r>
          </a:p>
          <a:p>
            <a:pPr lvl="1"/>
            <a:r>
              <a:rPr lang="en-US" sz="1200" dirty="0"/>
              <a:t>For numerical/statistical results, include tables and figures that illustrate your data.  Include relevant statistical analysis. Were any of your results statistically significant? How do you know this?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406078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4402105" cy="423087"/>
          </a:xfrm>
        </p:spPr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075" y="1238505"/>
            <a:ext cx="4238625" cy="2673704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Graph / Figure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4791075" y="4240823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14336" y="1195641"/>
            <a:ext cx="4238625" cy="2673704"/>
            <a:chOff x="123987" y="1249271"/>
            <a:chExt cx="3592286" cy="326820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13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Graph / Figure</a:t>
              </a:r>
              <a:endParaRPr lang="en-US" i="1" dirty="0"/>
            </a:p>
          </p:txBody>
        </p:sp>
      </p:grpSp>
      <p:sp>
        <p:nvSpPr>
          <p:cNvPr id="14" name="Subtitle 5"/>
          <p:cNvSpPr txBox="1">
            <a:spLocks/>
          </p:cNvSpPr>
          <p:nvPr/>
        </p:nvSpPr>
        <p:spPr>
          <a:xfrm>
            <a:off x="574202" y="4256208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22366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How do the results address your research question? And how have you advanced our understanding relative to what was already known? </a:t>
            </a:r>
          </a:p>
          <a:p>
            <a:pPr lvl="0"/>
            <a:r>
              <a:rPr lang="en-US" dirty="0"/>
              <a:t>Discuss possible limitations. Did any questions or problems arise that you were not expecting? What challenges do you foresee in extending your results further? </a:t>
            </a:r>
          </a:p>
          <a:p>
            <a:pPr lvl="0"/>
            <a:r>
              <a:rPr lang="en-US" dirty="0"/>
              <a:t>What application(s), if any, do you see for your work? 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 smtClean="0"/>
                <a:t>Put an image here</a:t>
              </a:r>
              <a:endParaRPr lang="en-US" i="1" dirty="0"/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 smtClean="0"/>
              <a:t>Caption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90029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This section should not exceed one page. Limit your list to the most important references.</a:t>
            </a:r>
          </a:p>
          <a:p>
            <a:pPr lvl="0"/>
            <a:r>
              <a:rPr lang="en-US" dirty="0"/>
              <a:t>List the references/documentation used which were not of your own creation (i.e., books, journal articles).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6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RS&amp;EF Colors">
      <a:dk1>
        <a:sysClr val="windowText" lastClr="000000"/>
      </a:dk1>
      <a:lt1>
        <a:sysClr val="window" lastClr="FFFFFF"/>
      </a:lt1>
      <a:dk2>
        <a:srgbClr val="293E6B"/>
      </a:dk2>
      <a:lt2>
        <a:srgbClr val="005595"/>
      </a:lt2>
      <a:accent1>
        <a:srgbClr val="00B8E4"/>
      </a:accent1>
      <a:accent2>
        <a:srgbClr val="FFC20E"/>
      </a:accent2>
      <a:accent3>
        <a:srgbClr val="E55302"/>
      </a:accent3>
      <a:accent4>
        <a:srgbClr val="8CC63F"/>
      </a:accent4>
      <a:accent5>
        <a:srgbClr val="EC008C"/>
      </a:accent5>
      <a:accent6>
        <a:srgbClr val="91278F"/>
      </a:accent6>
      <a:hlink>
        <a:srgbClr val="D2232A"/>
      </a:hlink>
      <a:folHlink>
        <a:srgbClr val="D2232A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39458A-43BD-43B1-8C5A-791B66377F82}">
  <ds:schemaRefs>
    <ds:schemaRef ds:uri="http://www.w3.org/XML/1998/namespace"/>
    <ds:schemaRef ds:uri="8dfca20f-789b-4352-9b8e-c0f00298a79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7b211d4b-2912-4734-acc0-15cff93af583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18186</TotalTime>
  <Words>199</Words>
  <Application>Microsoft Office PowerPoint</Application>
  <PresentationFormat>On-screen Show (16:9)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Project Title</vt:lpstr>
      <vt:lpstr>Introduction</vt:lpstr>
      <vt:lpstr>Framework</vt:lpstr>
      <vt:lpstr>Findings</vt:lpstr>
      <vt:lpstr>Findings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Jordan Krell</cp:lastModifiedBy>
  <cp:revision>373</cp:revision>
  <dcterms:created xsi:type="dcterms:W3CDTF">2019-10-15T12:55:02Z</dcterms:created>
  <dcterms:modified xsi:type="dcterms:W3CDTF">2021-01-06T02:02:27Z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