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337" r:id="rId5"/>
    <p:sldId id="338" r:id="rId6"/>
    <p:sldId id="340" r:id="rId7"/>
    <p:sldId id="348" r:id="rId8"/>
    <p:sldId id="341" r:id="rId9"/>
    <p:sldId id="344" r:id="rId10"/>
    <p:sldId id="345" r:id="rId11"/>
    <p:sldId id="347" r:id="rId12"/>
    <p:sldId id="349" r:id="rId13"/>
    <p:sldId id="350" r:id="rId1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55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11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1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 Krell" userId="S::jkrell@flintsciencefair.org::5cb33d47-9d80-4074-a484-0a2151a18686" providerId="AD" clId="Web-{ED8FB12A-AFA8-151C-A2A0-A862BB9FCED4}"/>
    <pc:docChg chg="addSld delSld modSld">
      <pc:chgData name="Jordan Krell" userId="S::jkrell@flintsciencefair.org::5cb33d47-9d80-4074-a484-0a2151a18686" providerId="AD" clId="Web-{ED8FB12A-AFA8-151C-A2A0-A862BB9FCED4}" dt="2020-02-25T03:56:28.778" v="673" actId="20577"/>
      <pc:docMkLst>
        <pc:docMk/>
      </pc:docMkLst>
      <pc:sldChg chg="modSp">
        <pc:chgData name="Jordan Krell" userId="S::jkrell@flintsciencefair.org::5cb33d47-9d80-4074-a484-0a2151a18686" providerId="AD" clId="Web-{ED8FB12A-AFA8-151C-A2A0-A862BB9FCED4}" dt="2020-02-25T03:42:16.231" v="73" actId="20577"/>
        <pc:sldMkLst>
          <pc:docMk/>
          <pc:sldMk cId="2424367702" sldId="292"/>
        </pc:sldMkLst>
        <pc:spChg chg="mod">
          <ac:chgData name="Jordan Krell" userId="S::jkrell@flintsciencefair.org::5cb33d47-9d80-4074-a484-0a2151a18686" providerId="AD" clId="Web-{ED8FB12A-AFA8-151C-A2A0-A862BB9FCED4}" dt="2020-02-25T03:42:16.231" v="73" actId="20577"/>
          <ac:spMkLst>
            <pc:docMk/>
            <pc:sldMk cId="2424367702" sldId="292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2:00.653" v="68" actId="20577"/>
        <pc:sldMkLst>
          <pc:docMk/>
          <pc:sldMk cId="287261884" sldId="293"/>
        </pc:sldMkLst>
        <pc:spChg chg="mod">
          <ac:chgData name="Jordan Krell" userId="S::jkrell@flintsciencefair.org::5cb33d47-9d80-4074-a484-0a2151a18686" providerId="AD" clId="Web-{ED8FB12A-AFA8-151C-A2A0-A862BB9FCED4}" dt="2020-02-25T03:42:00.653" v="68" actId="20577"/>
          <ac:spMkLst>
            <pc:docMk/>
            <pc:sldMk cId="287261884" sldId="293"/>
            <ac:spMk id="7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1:44.012" v="64" actId="20577"/>
        <pc:sldMkLst>
          <pc:docMk/>
          <pc:sldMk cId="1325916797" sldId="294"/>
        </pc:sldMkLst>
        <pc:spChg chg="mod">
          <ac:chgData name="Jordan Krell" userId="S::jkrell@flintsciencefair.org::5cb33d47-9d80-4074-a484-0a2151a18686" providerId="AD" clId="Web-{ED8FB12A-AFA8-151C-A2A0-A862BB9FCED4}" dt="2020-02-25T03:41:44.012" v="64" actId="20577"/>
          <ac:spMkLst>
            <pc:docMk/>
            <pc:sldMk cId="1325916797" sldId="294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7:58.871" v="88" actId="20577"/>
        <pc:sldMkLst>
          <pc:docMk/>
          <pc:sldMk cId="565553536" sldId="296"/>
        </pc:sldMkLst>
        <pc:spChg chg="mod">
          <ac:chgData name="Jordan Krell" userId="S::jkrell@flintsciencefair.org::5cb33d47-9d80-4074-a484-0a2151a18686" providerId="AD" clId="Web-{ED8FB12A-AFA8-151C-A2A0-A862BB9FCED4}" dt="2020-02-25T03:47:58.871" v="88" actId="20577"/>
          <ac:spMkLst>
            <pc:docMk/>
            <pc:sldMk cId="565553536" sldId="296"/>
            <ac:spMk id="8" creationId="{00000000-0000-0000-0000-000000000000}"/>
          </ac:spMkLst>
        </pc:spChg>
      </pc:sldChg>
      <pc:sldChg chg="del">
        <pc:chgData name="Jordan Krell" userId="S::jkrell@flintsciencefair.org::5cb33d47-9d80-4074-a484-0a2151a18686" providerId="AD" clId="Web-{ED8FB12A-AFA8-151C-A2A0-A862BB9FCED4}" dt="2020-02-25T03:48:41.622" v="92"/>
        <pc:sldMkLst>
          <pc:docMk/>
          <pc:sldMk cId="3486964377" sldId="297"/>
        </pc:sldMkLst>
      </pc:sldChg>
      <pc:sldChg chg="del">
        <pc:chgData name="Jordan Krell" userId="S::jkrell@flintsciencefair.org::5cb33d47-9d80-4074-a484-0a2151a18686" providerId="AD" clId="Web-{ED8FB12A-AFA8-151C-A2A0-A862BB9FCED4}" dt="2020-02-25T03:48:02.606" v="90"/>
        <pc:sldMkLst>
          <pc:docMk/>
          <pc:sldMk cId="3442969366" sldId="301"/>
        </pc:sldMkLst>
      </pc:sldChg>
      <pc:sldChg chg="modSp">
        <pc:chgData name="Jordan Krell" userId="S::jkrell@flintsciencefair.org::5cb33d47-9d80-4074-a484-0a2151a18686" providerId="AD" clId="Web-{ED8FB12A-AFA8-151C-A2A0-A862BB9FCED4}" dt="2020-02-25T03:56:28.778" v="672" actId="20577"/>
        <pc:sldMkLst>
          <pc:docMk/>
          <pc:sldMk cId="2627668049" sldId="302"/>
        </pc:sldMkLst>
        <pc:spChg chg="mod">
          <ac:chgData name="Jordan Krell" userId="S::jkrell@flintsciencefair.org::5cb33d47-9d80-4074-a484-0a2151a18686" providerId="AD" clId="Web-{ED8FB12A-AFA8-151C-A2A0-A862BB9FCED4}" dt="2020-02-25T03:56:28.778" v="672" actId="20577"/>
          <ac:spMkLst>
            <pc:docMk/>
            <pc:sldMk cId="2627668049" sldId="302"/>
            <ac:spMk id="8" creationId="{00000000-0000-0000-0000-000000000000}"/>
          </ac:spMkLst>
        </pc:spChg>
      </pc:sldChg>
      <pc:sldChg chg="add replId">
        <pc:chgData name="Jordan Krell" userId="S::jkrell@flintsciencefair.org::5cb33d47-9d80-4074-a484-0a2151a18686" providerId="AD" clId="Web-{ED8FB12A-AFA8-151C-A2A0-A862BB9FCED4}" dt="2020-02-25T03:48:21.153" v="91"/>
        <pc:sldMkLst>
          <pc:docMk/>
          <pc:sldMk cId="4138030568" sldId="303"/>
        </pc:sldMkLst>
      </pc:sldChg>
      <pc:sldChg chg="addSp modSp add replId">
        <pc:chgData name="Jordan Krell" userId="S::jkrell@flintsciencefair.org::5cb33d47-9d80-4074-a484-0a2151a18686" providerId="AD" clId="Web-{ED8FB12A-AFA8-151C-A2A0-A862BB9FCED4}" dt="2020-02-25T03:54:20.481" v="627" actId="1076"/>
        <pc:sldMkLst>
          <pc:docMk/>
          <pc:sldMk cId="3538697847" sldId="304"/>
        </pc:sldMkLst>
        <pc:spChg chg="mod">
          <ac:chgData name="Jordan Krell" userId="S::jkrell@flintsciencefair.org::5cb33d47-9d80-4074-a484-0a2151a18686" providerId="AD" clId="Web-{ED8FB12A-AFA8-151C-A2A0-A862BB9FCED4}" dt="2020-02-25T03:49:14.497" v="122" actId="20577"/>
          <ac:spMkLst>
            <pc:docMk/>
            <pc:sldMk cId="3538697847" sldId="304"/>
            <ac:spMk id="7" creationId="{00000000-0000-0000-0000-000000000000}"/>
          </ac:spMkLst>
        </pc:spChg>
        <pc:spChg chg="mod">
          <ac:chgData name="Jordan Krell" userId="S::jkrell@flintsciencefair.org::5cb33d47-9d80-4074-a484-0a2151a18686" providerId="AD" clId="Web-{ED8FB12A-AFA8-151C-A2A0-A862BB9FCED4}" dt="2020-02-25T03:53:27.496" v="614" actId="20577"/>
          <ac:spMkLst>
            <pc:docMk/>
            <pc:sldMk cId="3538697847" sldId="304"/>
            <ac:spMk id="8" creationId="{00000000-0000-0000-0000-000000000000}"/>
          </ac:spMkLst>
        </pc:spChg>
        <pc:picChg chg="add mod modCrop">
          <ac:chgData name="Jordan Krell" userId="S::jkrell@flintsciencefair.org::5cb33d47-9d80-4074-a484-0a2151a18686" providerId="AD" clId="Web-{ED8FB12A-AFA8-151C-A2A0-A862BB9FCED4}" dt="2020-02-25T03:54:20.481" v="627" actId="1076"/>
          <ac:picMkLst>
            <pc:docMk/>
            <pc:sldMk cId="3538697847" sldId="304"/>
            <ac:picMk id="2" creationId="{7E8DE010-4A24-4D23-97E5-DC14660411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7" y="286719"/>
            <a:ext cx="8648538" cy="1270861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97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15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2287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3592286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33979" y="841772"/>
            <a:ext cx="4938545" cy="1790700"/>
          </a:xfr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F40296-ECF6-4973-8F61-04C79DC32383}" type="datetime1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9" y="1376668"/>
            <a:ext cx="2423168" cy="20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8565696" cy="423087"/>
          </a:xfrm>
        </p:spPr>
        <p:txBody>
          <a:bodyPr anchor="t" anchorCtr="0">
            <a:normAutofit/>
          </a:bodyPr>
          <a:lstStyle>
            <a:lvl1pPr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36094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93720" y="166823"/>
            <a:ext cx="8565696" cy="414474"/>
          </a:xfrm>
        </p:spPr>
        <p:txBody>
          <a:bodyPr>
            <a:normAutofit/>
          </a:bodyPr>
          <a:lstStyle>
            <a:lvl1pPr marL="0" indent="0">
              <a:buNone/>
              <a:defRPr sz="1600" i="1" baseline="0">
                <a:solidFill>
                  <a:schemeClr val="bg2"/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Project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389" userDrawn="1">
          <p15:clr>
            <a:srgbClr val="FBAE40"/>
          </p15:clr>
        </p15:guide>
        <p15:guide id="5" pos="25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83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0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0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3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845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49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7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886325" y="2516554"/>
            <a:ext cx="3893456" cy="1852246"/>
          </a:xfrm>
        </p:spPr>
        <p:txBody>
          <a:bodyPr>
            <a:normAutofit/>
          </a:bodyPr>
          <a:lstStyle/>
          <a:p>
            <a:r>
              <a:rPr lang="en-US" dirty="0"/>
              <a:t>Project ID </a:t>
            </a:r>
            <a:r>
              <a:rPr lang="en-US" sz="1200" dirty="0"/>
              <a:t>(from </a:t>
            </a:r>
            <a:r>
              <a:rPr lang="en-US" sz="1200" dirty="0" err="1"/>
              <a:t>zFairs</a:t>
            </a:r>
            <a:r>
              <a:rPr lang="en-US" sz="1200" dirty="0"/>
              <a:t>, look under </a:t>
            </a:r>
            <a:r>
              <a:rPr lang="en-US" sz="1200" i="1" dirty="0"/>
              <a:t>My Profile</a:t>
            </a:r>
            <a:r>
              <a:rPr lang="en-US" sz="1200" dirty="0"/>
              <a:t>)</a:t>
            </a:r>
          </a:p>
          <a:p>
            <a:r>
              <a:rPr lang="en-US" dirty="0"/>
              <a:t>Category (EEC, LS, PSE)</a:t>
            </a:r>
          </a:p>
          <a:p>
            <a:r>
              <a:rPr lang="en-US" dirty="0"/>
              <a:t>Division (Elementary, Junior, Senior)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3987" y="1249271"/>
            <a:ext cx="3592286" cy="3268205"/>
            <a:chOff x="123987" y="1249271"/>
            <a:chExt cx="3592286" cy="32682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9" name="Subtitle 5"/>
            <p:cNvSpPr txBox="1">
              <a:spLocks/>
            </p:cNvSpPr>
            <p:nvPr/>
          </p:nvSpPr>
          <p:spPr>
            <a:xfrm>
              <a:off x="678136" y="2616421"/>
              <a:ext cx="2213556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7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This section should not exceed one page. Limit your list to the most important references.</a:t>
            </a:r>
          </a:p>
          <a:p>
            <a:pPr lvl="0"/>
            <a:r>
              <a:rPr lang="en-US" dirty="0"/>
              <a:t>List the references/documentation used which were not of your own creation (i.e., books, journal articles).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/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19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problem were you trying to solve? Include a description of your engineering goal.  </a:t>
            </a:r>
          </a:p>
          <a:p>
            <a:pPr lvl="0"/>
            <a:r>
              <a:rPr lang="en-US" dirty="0"/>
              <a:t>Explain what is known or has already been done to solve this problem, including work on which you may build. You may include a brief review of relevant literature. </a:t>
            </a:r>
          </a:p>
          <a:p>
            <a:pPr lvl="0"/>
            <a:r>
              <a:rPr lang="en-US" dirty="0"/>
              <a:t>If this is a continuation project, a brief summary of your prior work is appropriate here. Be sure to distinguish your previous work from this year’s project. 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dirty="0"/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b="1" dirty="0">
                <a:solidFill>
                  <a:schemeClr val="bg2"/>
                </a:solidFill>
              </a:rPr>
              <a:t>The need that your project is addressing.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264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146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3720" y="2487873"/>
            <a:ext cx="8565696" cy="33438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 smtClean="0"/>
              <a:t>Design Criteria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293718" y="2792671"/>
            <a:ext cx="85656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5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did you do? How did you design and produce your prototype? If there is a physical prototype, you may want to include pictures or designs of the prototype.</a:t>
            </a:r>
          </a:p>
          <a:p>
            <a:pPr lvl="0"/>
            <a:r>
              <a:rPr lang="en-US" dirty="0"/>
              <a:t>If you tested the prototype, what were your testing procedures? What data did you collect and how did you collect that data? </a:t>
            </a:r>
          </a:p>
          <a:p>
            <a:pPr lvl="0"/>
            <a:r>
              <a:rPr lang="en-US" dirty="0"/>
              <a:t>DO NOT include a separate list of materials.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Designs &amp; Prototypes (good opportunity to do multiple slides)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worked well with this prototype and why?</a:t>
            </a:r>
          </a:p>
          <a:p>
            <a:pPr marL="0" indent="0">
              <a:buNone/>
            </a:pPr>
            <a:r>
              <a:rPr lang="en-US" dirty="0" smtClean="0"/>
              <a:t>What is new on this version from previous</a:t>
            </a:r>
          </a:p>
          <a:p>
            <a:pPr marL="0" indent="0">
              <a:buNone/>
            </a:pPr>
            <a:r>
              <a:rPr lang="en-US" dirty="0" smtClean="0"/>
              <a:t>What needs to be improved and why?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0263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&amp;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did you test?</a:t>
            </a:r>
          </a:p>
          <a:p>
            <a:pPr marL="0" indent="0">
              <a:buNone/>
            </a:pPr>
            <a:r>
              <a:rPr lang="en-US" dirty="0" smtClean="0"/>
              <a:t>Describe how you analyzed your data.</a:t>
            </a:r>
          </a:p>
          <a:p>
            <a:pPr marL="0" indent="0">
              <a:buNone/>
            </a:pPr>
            <a:r>
              <a:rPr lang="en-US" dirty="0" smtClean="0"/>
              <a:t>Describe the tools and equipment used.  (if applicable, ex: software, data logger)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607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4402105" cy="3609466"/>
          </a:xfrm>
        </p:spPr>
        <p:txBody>
          <a:bodyPr/>
          <a:lstStyle/>
          <a:p>
            <a:pPr lvl="0"/>
            <a:r>
              <a:rPr lang="en-US" dirty="0"/>
              <a:t>How did your prototype meet your engineering goal?  </a:t>
            </a:r>
          </a:p>
          <a:p>
            <a:pPr lvl="0"/>
            <a:r>
              <a:rPr lang="en-US" dirty="0"/>
              <a:t>If you tested the prototype, provide a summary of testing data tables and figures that illustrate your results.  </a:t>
            </a:r>
          </a:p>
          <a:p>
            <a:pPr lvl="0"/>
            <a:r>
              <a:rPr lang="en-US" dirty="0"/>
              <a:t>Include relevant statistical analysis of the data.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075" y="1098196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91075" y="3912209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05606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do these results mean? You may compare your results with theories, published data, commonly held beliefs, and/or expected results.  </a:t>
            </a:r>
          </a:p>
          <a:p>
            <a:pPr lvl="0"/>
            <a:r>
              <a:rPr lang="en-US" dirty="0"/>
              <a:t>Did any questions or problems arise that you were not expecting? Were these problems caused by uncontrolled events? How did you address these?  </a:t>
            </a:r>
          </a:p>
          <a:p>
            <a:pPr lvl="0"/>
            <a:r>
              <a:rPr lang="en-US" dirty="0"/>
              <a:t>How is your prototype an improvement or advancement over what is currently available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4474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Did your project turn out as you expected? </a:t>
            </a:r>
          </a:p>
          <a:p>
            <a:pPr lvl="0"/>
            <a:r>
              <a:rPr lang="en-US" dirty="0"/>
              <a:t>What application(s) do you see for your work?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0029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RS&amp;EF Colors">
      <a:dk1>
        <a:sysClr val="windowText" lastClr="000000"/>
      </a:dk1>
      <a:lt1>
        <a:sysClr val="window" lastClr="FFFFFF"/>
      </a:lt1>
      <a:dk2>
        <a:srgbClr val="293E6B"/>
      </a:dk2>
      <a:lt2>
        <a:srgbClr val="005595"/>
      </a:lt2>
      <a:accent1>
        <a:srgbClr val="00B8E4"/>
      </a:accent1>
      <a:accent2>
        <a:srgbClr val="FFC20E"/>
      </a:accent2>
      <a:accent3>
        <a:srgbClr val="E55302"/>
      </a:accent3>
      <a:accent4>
        <a:srgbClr val="8CC63F"/>
      </a:accent4>
      <a:accent5>
        <a:srgbClr val="EC008C"/>
      </a:accent5>
      <a:accent6>
        <a:srgbClr val="91278F"/>
      </a:accent6>
      <a:hlink>
        <a:srgbClr val="D2232A"/>
      </a:hlink>
      <a:folHlink>
        <a:srgbClr val="D2232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39458A-43BD-43B1-8C5A-791B66377F82}">
  <ds:schemaRefs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8dfca20f-789b-4352-9b8e-c0f00298a796"/>
    <ds:schemaRef ds:uri="http://purl.org/dc/dcmitype/"/>
    <ds:schemaRef ds:uri="http://schemas.microsoft.com/office/2006/documentManagement/types"/>
    <ds:schemaRef ds:uri="http://schemas.microsoft.com/office/infopath/2007/PartnerControls"/>
    <ds:schemaRef ds:uri="7b211d4b-2912-4734-acc0-15cff93af5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18119</TotalTime>
  <Words>297</Words>
  <Application>Microsoft Office PowerPoint</Application>
  <PresentationFormat>On-screen Show (16:9)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Project Title</vt:lpstr>
      <vt:lpstr>Introduction / Purpose</vt:lpstr>
      <vt:lpstr>Engineering Goal</vt:lpstr>
      <vt:lpstr>Methods</vt:lpstr>
      <vt:lpstr>Designs &amp; Prototypes (good opportunity to do multiple slides)</vt:lpstr>
      <vt:lpstr>Testing &amp; Analysis</vt:lpstr>
      <vt:lpstr>Results</vt:lpstr>
      <vt:lpstr>Discussion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Jordan Krell</cp:lastModifiedBy>
  <cp:revision>367</cp:revision>
  <dcterms:created xsi:type="dcterms:W3CDTF">2019-10-15T12:55:02Z</dcterms:created>
  <dcterms:modified xsi:type="dcterms:W3CDTF">2021-01-06T02:02:43Z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