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sldIdLst>
    <p:sldId id="348" r:id="rId5"/>
  </p:sldIdLst>
  <p:sldSz cx="12801600" cy="7772400"/>
  <p:notesSz cx="6858000" cy="9144000"/>
  <p:defaultTextStyle>
    <a:defPPr>
      <a:defRPr lang="en-US"/>
    </a:defPPr>
    <a:lvl1pPr marL="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86" y="78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112" Type="http://schemas.microsoft.com/office/2016/11/relationships/changesInfo" Target="changesInfos/changesInfo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1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Krell" userId="S::jkrell@flintsciencefair.org::5cb33d47-9d80-4074-a484-0a2151a18686" providerId="AD" clId="Web-{ED8FB12A-AFA8-151C-A2A0-A862BB9FCED4}"/>
    <pc:docChg chg="addSld delSld modSld">
      <pc:chgData name="Jordan Krell" userId="S::jkrell@flintsciencefair.org::5cb33d47-9d80-4074-a484-0a2151a18686" providerId="AD" clId="Web-{ED8FB12A-AFA8-151C-A2A0-A862BB9FCED4}" dt="2020-02-25T03:56:28.778" v="673" actId="20577"/>
      <pc:docMkLst>
        <pc:docMk/>
      </pc:docMkLst>
      <pc:sldChg chg="modSp">
        <pc:chgData name="Jordan Krell" userId="S::jkrell@flintsciencefair.org::5cb33d47-9d80-4074-a484-0a2151a18686" providerId="AD" clId="Web-{ED8FB12A-AFA8-151C-A2A0-A862BB9FCED4}" dt="2020-02-25T03:42:16.231" v="73" actId="20577"/>
        <pc:sldMkLst>
          <pc:docMk/>
          <pc:sldMk cId="2424367702" sldId="292"/>
        </pc:sldMkLst>
        <pc:spChg chg="mod">
          <ac:chgData name="Jordan Krell" userId="S::jkrell@flintsciencefair.org::5cb33d47-9d80-4074-a484-0a2151a18686" providerId="AD" clId="Web-{ED8FB12A-AFA8-151C-A2A0-A862BB9FCED4}" dt="2020-02-25T03:42:16.231" v="73" actId="20577"/>
          <ac:spMkLst>
            <pc:docMk/>
            <pc:sldMk cId="2424367702" sldId="292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2:00.653" v="68" actId="20577"/>
        <pc:sldMkLst>
          <pc:docMk/>
          <pc:sldMk cId="287261884" sldId="293"/>
        </pc:sldMkLst>
        <pc:spChg chg="mod">
          <ac:chgData name="Jordan Krell" userId="S::jkrell@flintsciencefair.org::5cb33d47-9d80-4074-a484-0a2151a18686" providerId="AD" clId="Web-{ED8FB12A-AFA8-151C-A2A0-A862BB9FCED4}" dt="2020-02-25T03:42:00.653" v="68" actId="20577"/>
          <ac:spMkLst>
            <pc:docMk/>
            <pc:sldMk cId="287261884" sldId="293"/>
            <ac:spMk id="7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1:44.012" v="64" actId="20577"/>
        <pc:sldMkLst>
          <pc:docMk/>
          <pc:sldMk cId="1325916797" sldId="294"/>
        </pc:sldMkLst>
        <pc:spChg chg="mod">
          <ac:chgData name="Jordan Krell" userId="S::jkrell@flintsciencefair.org::5cb33d47-9d80-4074-a484-0a2151a18686" providerId="AD" clId="Web-{ED8FB12A-AFA8-151C-A2A0-A862BB9FCED4}" dt="2020-02-25T03:41:44.012" v="64" actId="20577"/>
          <ac:spMkLst>
            <pc:docMk/>
            <pc:sldMk cId="1325916797" sldId="294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7:58.871" v="88" actId="20577"/>
        <pc:sldMkLst>
          <pc:docMk/>
          <pc:sldMk cId="565553536" sldId="296"/>
        </pc:sldMkLst>
        <pc:spChg chg="mod">
          <ac:chgData name="Jordan Krell" userId="S::jkrell@flintsciencefair.org::5cb33d47-9d80-4074-a484-0a2151a18686" providerId="AD" clId="Web-{ED8FB12A-AFA8-151C-A2A0-A862BB9FCED4}" dt="2020-02-25T03:47:58.871" v="88" actId="20577"/>
          <ac:spMkLst>
            <pc:docMk/>
            <pc:sldMk cId="565553536" sldId="296"/>
            <ac:spMk id="8" creationId="{00000000-0000-0000-0000-000000000000}"/>
          </ac:spMkLst>
        </pc:spChg>
      </pc:sldChg>
      <pc:sldChg chg="del">
        <pc:chgData name="Jordan Krell" userId="S::jkrell@flintsciencefair.org::5cb33d47-9d80-4074-a484-0a2151a18686" providerId="AD" clId="Web-{ED8FB12A-AFA8-151C-A2A0-A862BB9FCED4}" dt="2020-02-25T03:48:41.622" v="92"/>
        <pc:sldMkLst>
          <pc:docMk/>
          <pc:sldMk cId="3486964377" sldId="297"/>
        </pc:sldMkLst>
      </pc:sldChg>
      <pc:sldChg chg="del">
        <pc:chgData name="Jordan Krell" userId="S::jkrell@flintsciencefair.org::5cb33d47-9d80-4074-a484-0a2151a18686" providerId="AD" clId="Web-{ED8FB12A-AFA8-151C-A2A0-A862BB9FCED4}" dt="2020-02-25T03:48:02.606" v="90"/>
        <pc:sldMkLst>
          <pc:docMk/>
          <pc:sldMk cId="3442969366" sldId="301"/>
        </pc:sldMkLst>
      </pc:sldChg>
      <pc:sldChg chg="modSp">
        <pc:chgData name="Jordan Krell" userId="S::jkrell@flintsciencefair.org::5cb33d47-9d80-4074-a484-0a2151a18686" providerId="AD" clId="Web-{ED8FB12A-AFA8-151C-A2A0-A862BB9FCED4}" dt="2020-02-25T03:56:28.778" v="672" actId="20577"/>
        <pc:sldMkLst>
          <pc:docMk/>
          <pc:sldMk cId="2627668049" sldId="302"/>
        </pc:sldMkLst>
        <pc:spChg chg="mod">
          <ac:chgData name="Jordan Krell" userId="S::jkrell@flintsciencefair.org::5cb33d47-9d80-4074-a484-0a2151a18686" providerId="AD" clId="Web-{ED8FB12A-AFA8-151C-A2A0-A862BB9FCED4}" dt="2020-02-25T03:56:28.778" v="672" actId="20577"/>
          <ac:spMkLst>
            <pc:docMk/>
            <pc:sldMk cId="2627668049" sldId="302"/>
            <ac:spMk id="8" creationId="{00000000-0000-0000-0000-000000000000}"/>
          </ac:spMkLst>
        </pc:spChg>
      </pc:sldChg>
      <pc:sldChg chg="add replId">
        <pc:chgData name="Jordan Krell" userId="S::jkrell@flintsciencefair.org::5cb33d47-9d80-4074-a484-0a2151a18686" providerId="AD" clId="Web-{ED8FB12A-AFA8-151C-A2A0-A862BB9FCED4}" dt="2020-02-25T03:48:21.153" v="91"/>
        <pc:sldMkLst>
          <pc:docMk/>
          <pc:sldMk cId="4138030568" sldId="303"/>
        </pc:sldMkLst>
      </pc:sldChg>
      <pc:sldChg chg="addSp modSp add replId">
        <pc:chgData name="Jordan Krell" userId="S::jkrell@flintsciencefair.org::5cb33d47-9d80-4074-a484-0a2151a18686" providerId="AD" clId="Web-{ED8FB12A-AFA8-151C-A2A0-A862BB9FCED4}" dt="2020-02-25T03:54:20.481" v="627" actId="1076"/>
        <pc:sldMkLst>
          <pc:docMk/>
          <pc:sldMk cId="3538697847" sldId="304"/>
        </pc:sldMkLst>
        <pc:spChg chg="mod">
          <ac:chgData name="Jordan Krell" userId="S::jkrell@flintsciencefair.org::5cb33d47-9d80-4074-a484-0a2151a18686" providerId="AD" clId="Web-{ED8FB12A-AFA8-151C-A2A0-A862BB9FCED4}" dt="2020-02-25T03:49:14.497" v="122" actId="20577"/>
          <ac:spMkLst>
            <pc:docMk/>
            <pc:sldMk cId="3538697847" sldId="304"/>
            <ac:spMk id="7" creationId="{00000000-0000-0000-0000-000000000000}"/>
          </ac:spMkLst>
        </pc:spChg>
        <pc:spChg chg="mod">
          <ac:chgData name="Jordan Krell" userId="S::jkrell@flintsciencefair.org::5cb33d47-9d80-4074-a484-0a2151a18686" providerId="AD" clId="Web-{ED8FB12A-AFA8-151C-A2A0-A862BB9FCED4}" dt="2020-02-25T03:53:27.496" v="614" actId="20577"/>
          <ac:spMkLst>
            <pc:docMk/>
            <pc:sldMk cId="3538697847" sldId="304"/>
            <ac:spMk id="8" creationId="{00000000-0000-0000-0000-000000000000}"/>
          </ac:spMkLst>
        </pc:spChg>
        <pc:picChg chg="add mod modCrop">
          <ac:chgData name="Jordan Krell" userId="S::jkrell@flintsciencefair.org::5cb33d47-9d80-4074-a484-0a2151a18686" providerId="AD" clId="Web-{ED8FB12A-AFA8-151C-A2A0-A862BB9FCED4}" dt="2020-02-25T03:54:20.481" v="627" actId="1076"/>
          <ac:picMkLst>
            <pc:docMk/>
            <pc:sldMk cId="3538697847" sldId="304"/>
            <ac:picMk id="2" creationId="{7E8DE010-4A24-4D23-97E5-DC1466041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9441"/>
            <a:ext cx="12801600" cy="64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44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204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7561385"/>
            <a:ext cx="12801055" cy="232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12"/>
          <a:stretch/>
        </p:blipFill>
        <p:spPr>
          <a:xfrm>
            <a:off x="2" y="7561385"/>
            <a:ext cx="12801055" cy="2320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08" y="1546255"/>
            <a:ext cx="11991974" cy="5454304"/>
          </a:xfrm>
        </p:spPr>
        <p:txBody>
          <a:bodyPr>
            <a:normAutofit/>
          </a:bodyPr>
          <a:lstStyle>
            <a:lvl1pPr>
              <a:defRPr sz="19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1208" y="252088"/>
            <a:ext cx="11991974" cy="626316"/>
          </a:xfrm>
        </p:spPr>
        <p:txBody>
          <a:bodyPr>
            <a:normAutofit/>
          </a:bodyPr>
          <a:lstStyle>
            <a:lvl1pPr marL="0" indent="0">
              <a:buNone/>
              <a:defRPr sz="2240" i="1" baseline="0">
                <a:solidFill>
                  <a:schemeClr val="bg2"/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Project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032">
          <p15:clr>
            <a:srgbClr val="FBAE40"/>
          </p15:clr>
        </p15:guide>
        <p15:guide id="2" orient="horz" pos="2448">
          <p15:clr>
            <a:srgbClr val="FBAE40"/>
          </p15:clr>
        </p15:guide>
        <p15:guide id="3" orient="horz" pos="1037">
          <p15:clr>
            <a:srgbClr val="FBAE40"/>
          </p15:clr>
        </p15:guide>
        <p15:guide id="4" orient="horz" pos="588">
          <p15:clr>
            <a:srgbClr val="FBAE40"/>
          </p15:clr>
        </p15:guide>
        <p15:guide id="5" pos="3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226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0"/>
            <a:ext cx="12801599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2" y="0"/>
            <a:ext cx="12801599" cy="777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33" y="6262031"/>
            <a:ext cx="1461519" cy="13334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84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569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130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817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247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988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000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FlintScienceFair.org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105508" y="94153"/>
            <a:ext cx="12614029" cy="805896"/>
          </a:xfrm>
        </p:spPr>
        <p:txBody>
          <a:bodyPr>
            <a:normAutofit/>
          </a:bodyPr>
          <a:lstStyle/>
          <a:p>
            <a:r>
              <a:rPr lang="en-US" sz="2400" b="1" i="0" dirty="0" smtClean="0">
                <a:solidFill>
                  <a:schemeClr val="tx1"/>
                </a:solidFill>
              </a:rPr>
              <a:t>Project Title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Project </a:t>
            </a:r>
            <a:r>
              <a:rPr lang="en-US" sz="1400" dirty="0">
                <a:solidFill>
                  <a:schemeClr val="tx1"/>
                </a:solidFill>
              </a:rPr>
              <a:t>ID, Category (EEC, LS, PSE), Division (Elementary, Junior, Senior)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06527" y="4364656"/>
            <a:ext cx="2389946" cy="2596018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550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10106527" y="7081060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253" y="92632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Engineering Problem &amp; Objectives:</a:t>
            </a:r>
          </a:p>
          <a:p>
            <a:r>
              <a:rPr lang="en-US" sz="1600" dirty="0" smtClean="0"/>
              <a:t>Info</a:t>
            </a:r>
          </a:p>
          <a:p>
            <a:r>
              <a:rPr lang="en-US" sz="1600" dirty="0" smtClean="0"/>
              <a:t>Info</a:t>
            </a:r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25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Project Design</a:t>
            </a:r>
          </a:p>
          <a:p>
            <a:r>
              <a:rPr lang="en-US" sz="1600" dirty="0" smtClean="0"/>
              <a:t>Info</a:t>
            </a:r>
          </a:p>
          <a:p>
            <a:r>
              <a:rPr lang="en-US" sz="1600" dirty="0" smtClean="0"/>
              <a:t>Info</a:t>
            </a:r>
          </a:p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7661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Interpretation &amp; Conclusion</a:t>
            </a:r>
          </a:p>
          <a:p>
            <a:r>
              <a:rPr lang="en-US" sz="1600" dirty="0" smtClean="0"/>
              <a:t>Info</a:t>
            </a:r>
          </a:p>
          <a:p>
            <a:r>
              <a:rPr lang="en-US" sz="1600" dirty="0" smtClean="0"/>
              <a:t>Info</a:t>
            </a:r>
          </a:p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76613" y="93211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Data Analysis &amp; Results</a:t>
            </a:r>
          </a:p>
          <a:p>
            <a:r>
              <a:rPr lang="en-US" sz="1600" dirty="0" smtClean="0"/>
              <a:t>Info</a:t>
            </a:r>
          </a:p>
          <a:p>
            <a:r>
              <a:rPr lang="en-US" sz="1600" dirty="0" smtClean="0"/>
              <a:t>Info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140091" y="1004989"/>
            <a:ext cx="2389946" cy="2596018"/>
            <a:chOff x="123987" y="1249271"/>
            <a:chExt cx="3592286" cy="326820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1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 smtClean="0"/>
                <a:t>Graphs / charts here</a:t>
              </a:r>
              <a:endParaRPr lang="en-US" sz="2520" i="1" dirty="0"/>
            </a:p>
          </p:txBody>
        </p:sp>
      </p:grpSp>
      <p:sp>
        <p:nvSpPr>
          <p:cNvPr id="22" name="Subtitle 5"/>
          <p:cNvSpPr txBox="1">
            <a:spLocks/>
          </p:cNvSpPr>
          <p:nvPr/>
        </p:nvSpPr>
        <p:spPr>
          <a:xfrm>
            <a:off x="10140091" y="3691891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9458A-43BD-43B1-8C5A-791B66377F8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7b211d4b-2912-4734-acc0-15cff93af583"/>
    <ds:schemaRef ds:uri="8dfca20f-789b-4352-9b8e-c0f00298a79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18206</TotalTime>
  <Words>53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Jordan Krell</cp:lastModifiedBy>
  <cp:revision>380</cp:revision>
  <dcterms:created xsi:type="dcterms:W3CDTF">2019-10-15T12:55:02Z</dcterms:created>
  <dcterms:modified xsi:type="dcterms:W3CDTF">2021-01-06T02:00:25Z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