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sldIdLst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80E"/>
    <a:srgbClr val="F26522"/>
    <a:srgbClr val="FFC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FB12A-AFA8-151C-A2A0-A862BB9FCED4}" v="677" dt="2020-02-25T03:56:28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08" y="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11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1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dan Krell" userId="S::jkrell@flintsciencefair.org::5cb33d47-9d80-4074-a484-0a2151a18686" providerId="AD" clId="Web-{ED8FB12A-AFA8-151C-A2A0-A862BB9FCED4}"/>
    <pc:docChg chg="addSld delSld modSld">
      <pc:chgData name="Jordan Krell" userId="S::jkrell@flintsciencefair.org::5cb33d47-9d80-4074-a484-0a2151a18686" providerId="AD" clId="Web-{ED8FB12A-AFA8-151C-A2A0-A862BB9FCED4}" dt="2020-02-25T03:56:28.778" v="673" actId="20577"/>
      <pc:docMkLst>
        <pc:docMk/>
      </pc:docMkLst>
      <pc:sldChg chg="modSp">
        <pc:chgData name="Jordan Krell" userId="S::jkrell@flintsciencefair.org::5cb33d47-9d80-4074-a484-0a2151a18686" providerId="AD" clId="Web-{ED8FB12A-AFA8-151C-A2A0-A862BB9FCED4}" dt="2020-02-25T03:42:16.231" v="73" actId="20577"/>
        <pc:sldMkLst>
          <pc:docMk/>
          <pc:sldMk cId="2424367702" sldId="292"/>
        </pc:sldMkLst>
        <pc:spChg chg="mod">
          <ac:chgData name="Jordan Krell" userId="S::jkrell@flintsciencefair.org::5cb33d47-9d80-4074-a484-0a2151a18686" providerId="AD" clId="Web-{ED8FB12A-AFA8-151C-A2A0-A862BB9FCED4}" dt="2020-02-25T03:42:16.231" v="73" actId="20577"/>
          <ac:spMkLst>
            <pc:docMk/>
            <pc:sldMk cId="2424367702" sldId="292"/>
            <ac:spMk id="8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2:00.653" v="68" actId="20577"/>
        <pc:sldMkLst>
          <pc:docMk/>
          <pc:sldMk cId="287261884" sldId="293"/>
        </pc:sldMkLst>
        <pc:spChg chg="mod">
          <ac:chgData name="Jordan Krell" userId="S::jkrell@flintsciencefair.org::5cb33d47-9d80-4074-a484-0a2151a18686" providerId="AD" clId="Web-{ED8FB12A-AFA8-151C-A2A0-A862BB9FCED4}" dt="2020-02-25T03:42:00.653" v="68" actId="20577"/>
          <ac:spMkLst>
            <pc:docMk/>
            <pc:sldMk cId="287261884" sldId="293"/>
            <ac:spMk id="7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1:44.012" v="64" actId="20577"/>
        <pc:sldMkLst>
          <pc:docMk/>
          <pc:sldMk cId="1325916797" sldId="294"/>
        </pc:sldMkLst>
        <pc:spChg chg="mod">
          <ac:chgData name="Jordan Krell" userId="S::jkrell@flintsciencefair.org::5cb33d47-9d80-4074-a484-0a2151a18686" providerId="AD" clId="Web-{ED8FB12A-AFA8-151C-A2A0-A862BB9FCED4}" dt="2020-02-25T03:41:44.012" v="64" actId="20577"/>
          <ac:spMkLst>
            <pc:docMk/>
            <pc:sldMk cId="1325916797" sldId="294"/>
            <ac:spMk id="8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7:58.871" v="88" actId="20577"/>
        <pc:sldMkLst>
          <pc:docMk/>
          <pc:sldMk cId="565553536" sldId="296"/>
        </pc:sldMkLst>
        <pc:spChg chg="mod">
          <ac:chgData name="Jordan Krell" userId="S::jkrell@flintsciencefair.org::5cb33d47-9d80-4074-a484-0a2151a18686" providerId="AD" clId="Web-{ED8FB12A-AFA8-151C-A2A0-A862BB9FCED4}" dt="2020-02-25T03:47:58.871" v="88" actId="20577"/>
          <ac:spMkLst>
            <pc:docMk/>
            <pc:sldMk cId="565553536" sldId="296"/>
            <ac:spMk id="8" creationId="{00000000-0000-0000-0000-000000000000}"/>
          </ac:spMkLst>
        </pc:spChg>
      </pc:sldChg>
      <pc:sldChg chg="del">
        <pc:chgData name="Jordan Krell" userId="S::jkrell@flintsciencefair.org::5cb33d47-9d80-4074-a484-0a2151a18686" providerId="AD" clId="Web-{ED8FB12A-AFA8-151C-A2A0-A862BB9FCED4}" dt="2020-02-25T03:48:41.622" v="92"/>
        <pc:sldMkLst>
          <pc:docMk/>
          <pc:sldMk cId="3486964377" sldId="297"/>
        </pc:sldMkLst>
      </pc:sldChg>
      <pc:sldChg chg="del">
        <pc:chgData name="Jordan Krell" userId="S::jkrell@flintsciencefair.org::5cb33d47-9d80-4074-a484-0a2151a18686" providerId="AD" clId="Web-{ED8FB12A-AFA8-151C-A2A0-A862BB9FCED4}" dt="2020-02-25T03:48:02.606" v="90"/>
        <pc:sldMkLst>
          <pc:docMk/>
          <pc:sldMk cId="3442969366" sldId="301"/>
        </pc:sldMkLst>
      </pc:sldChg>
      <pc:sldChg chg="modSp">
        <pc:chgData name="Jordan Krell" userId="S::jkrell@flintsciencefair.org::5cb33d47-9d80-4074-a484-0a2151a18686" providerId="AD" clId="Web-{ED8FB12A-AFA8-151C-A2A0-A862BB9FCED4}" dt="2020-02-25T03:56:28.778" v="672" actId="20577"/>
        <pc:sldMkLst>
          <pc:docMk/>
          <pc:sldMk cId="2627668049" sldId="302"/>
        </pc:sldMkLst>
        <pc:spChg chg="mod">
          <ac:chgData name="Jordan Krell" userId="S::jkrell@flintsciencefair.org::5cb33d47-9d80-4074-a484-0a2151a18686" providerId="AD" clId="Web-{ED8FB12A-AFA8-151C-A2A0-A862BB9FCED4}" dt="2020-02-25T03:56:28.778" v="672" actId="20577"/>
          <ac:spMkLst>
            <pc:docMk/>
            <pc:sldMk cId="2627668049" sldId="302"/>
            <ac:spMk id="8" creationId="{00000000-0000-0000-0000-000000000000}"/>
          </ac:spMkLst>
        </pc:spChg>
      </pc:sldChg>
      <pc:sldChg chg="add replId">
        <pc:chgData name="Jordan Krell" userId="S::jkrell@flintsciencefair.org::5cb33d47-9d80-4074-a484-0a2151a18686" providerId="AD" clId="Web-{ED8FB12A-AFA8-151C-A2A0-A862BB9FCED4}" dt="2020-02-25T03:48:21.153" v="91"/>
        <pc:sldMkLst>
          <pc:docMk/>
          <pc:sldMk cId="4138030568" sldId="303"/>
        </pc:sldMkLst>
      </pc:sldChg>
      <pc:sldChg chg="addSp modSp add replId">
        <pc:chgData name="Jordan Krell" userId="S::jkrell@flintsciencefair.org::5cb33d47-9d80-4074-a484-0a2151a18686" providerId="AD" clId="Web-{ED8FB12A-AFA8-151C-A2A0-A862BB9FCED4}" dt="2020-02-25T03:54:20.481" v="627" actId="1076"/>
        <pc:sldMkLst>
          <pc:docMk/>
          <pc:sldMk cId="3538697847" sldId="304"/>
        </pc:sldMkLst>
        <pc:spChg chg="mod">
          <ac:chgData name="Jordan Krell" userId="S::jkrell@flintsciencefair.org::5cb33d47-9d80-4074-a484-0a2151a18686" providerId="AD" clId="Web-{ED8FB12A-AFA8-151C-A2A0-A862BB9FCED4}" dt="2020-02-25T03:49:14.497" v="122" actId="20577"/>
          <ac:spMkLst>
            <pc:docMk/>
            <pc:sldMk cId="3538697847" sldId="304"/>
            <ac:spMk id="7" creationId="{00000000-0000-0000-0000-000000000000}"/>
          </ac:spMkLst>
        </pc:spChg>
        <pc:spChg chg="mod">
          <ac:chgData name="Jordan Krell" userId="S::jkrell@flintsciencefair.org::5cb33d47-9d80-4074-a484-0a2151a18686" providerId="AD" clId="Web-{ED8FB12A-AFA8-151C-A2A0-A862BB9FCED4}" dt="2020-02-25T03:53:27.496" v="614" actId="20577"/>
          <ac:spMkLst>
            <pc:docMk/>
            <pc:sldMk cId="3538697847" sldId="304"/>
            <ac:spMk id="8" creationId="{00000000-0000-0000-0000-000000000000}"/>
          </ac:spMkLst>
        </pc:spChg>
        <pc:picChg chg="add mod modCrop">
          <ac:chgData name="Jordan Krell" userId="S::jkrell@flintsciencefair.org::5cb33d47-9d80-4074-a484-0a2151a18686" providerId="AD" clId="Web-{ED8FB12A-AFA8-151C-A2A0-A862BB9FCED4}" dt="2020-02-25T03:54:20.481" v="627" actId="1076"/>
          <ac:picMkLst>
            <pc:docMk/>
            <pc:sldMk cId="3538697847" sldId="304"/>
            <ac:picMk id="2" creationId="{7E8DE010-4A24-4D23-97E5-DC146604112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4A14-9562-4F76-98C5-DCC2FAD39F42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E489-4ED3-495C-B2EA-D9BC636A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987" y="286719"/>
            <a:ext cx="8648538" cy="1270861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2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397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15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92287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3592286" cy="5143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33979" y="841772"/>
            <a:ext cx="4938545" cy="1790700"/>
          </a:xfr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F40296-ECF6-4973-8F61-04C79DC32383}" type="datetime1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59" y="1376668"/>
            <a:ext cx="2423168" cy="204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33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48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8565696" cy="423087"/>
          </a:xfrm>
        </p:spPr>
        <p:txBody>
          <a:bodyPr anchor="t" anchorCtr="0">
            <a:normAutofit/>
          </a:bodyPr>
          <a:lstStyle>
            <a:lvl1pPr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8565696" cy="3609466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93720" y="166823"/>
            <a:ext cx="8565696" cy="414474"/>
          </a:xfrm>
        </p:spPr>
        <p:txBody>
          <a:bodyPr>
            <a:normAutofit/>
          </a:bodyPr>
          <a:lstStyle>
            <a:lvl1pPr marL="0" indent="0">
              <a:buNone/>
              <a:defRPr sz="1600" i="1" baseline="0">
                <a:solidFill>
                  <a:schemeClr val="bg2"/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Project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7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1620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orient="horz" pos="389" userDrawn="1">
          <p15:clr>
            <a:srgbClr val="FBAE40"/>
          </p15:clr>
        </p15:guide>
        <p15:guide id="5" pos="25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834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10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00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534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845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495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577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B185E30-4D4D-4F3A-B5F3-52823C5C7265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9" r:id="rId4"/>
    <p:sldLayoutId id="2147483670" r:id="rId5"/>
    <p:sldLayoutId id="2147483671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 smtClean="0"/>
              <a:t>Project Title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087815" y="2516554"/>
            <a:ext cx="3691966" cy="1852246"/>
          </a:xfrm>
        </p:spPr>
        <p:txBody>
          <a:bodyPr>
            <a:normAutofit/>
          </a:bodyPr>
          <a:lstStyle/>
          <a:p>
            <a:r>
              <a:rPr lang="en-US" dirty="0" smtClean="0"/>
              <a:t>Division</a:t>
            </a:r>
          </a:p>
          <a:p>
            <a:r>
              <a:rPr lang="en-US" dirty="0"/>
              <a:t>Category (Junior division only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Student Name</a:t>
            </a:r>
          </a:p>
          <a:p>
            <a:r>
              <a:rPr lang="en-US" dirty="0" smtClean="0"/>
              <a:t>School</a:t>
            </a:r>
          </a:p>
          <a:p>
            <a:r>
              <a:rPr lang="en-US" dirty="0" smtClean="0"/>
              <a:t>Grade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3987" y="1249271"/>
            <a:ext cx="3592286" cy="3268205"/>
            <a:chOff x="123987" y="1249271"/>
            <a:chExt cx="3592286" cy="326820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9" name="Subtitle 5"/>
            <p:cNvSpPr txBox="1">
              <a:spLocks/>
            </p:cNvSpPr>
            <p:nvPr/>
          </p:nvSpPr>
          <p:spPr>
            <a:xfrm>
              <a:off x="678136" y="2616421"/>
              <a:ext cx="2213556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9477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4402105" cy="42308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14875" y="1155346"/>
            <a:ext cx="4238625" cy="2673704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Graph / Figure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4714875" y="3963979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293720" y="1155346"/>
            <a:ext cx="4238625" cy="2673704"/>
            <a:chOff x="123987" y="1249271"/>
            <a:chExt cx="3592286" cy="326820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13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Graph / Figure</a:t>
              </a:r>
              <a:endParaRPr lang="en-US" i="1" dirty="0"/>
            </a:p>
          </p:txBody>
        </p:sp>
      </p:grpSp>
      <p:sp>
        <p:nvSpPr>
          <p:cNvPr id="14" name="Subtitle 5"/>
          <p:cNvSpPr txBox="1">
            <a:spLocks/>
          </p:cNvSpPr>
          <p:nvPr/>
        </p:nvSpPr>
        <p:spPr>
          <a:xfrm>
            <a:off x="293720" y="3963979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2800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is the outcome of your project?</a:t>
            </a:r>
          </a:p>
          <a:p>
            <a:pPr marL="0" indent="0">
              <a:buNone/>
            </a:pPr>
            <a:r>
              <a:rPr lang="en-US" dirty="0" smtClean="0"/>
              <a:t>Is your hypothesis supported? (restate your hypothesis)</a:t>
            </a:r>
          </a:p>
          <a:p>
            <a:pPr marL="0" indent="0">
              <a:buNone/>
            </a:pPr>
            <a:r>
              <a:rPr lang="en-US"/>
              <a:t>What went well, what could have gone </a:t>
            </a:r>
            <a:r>
              <a:rPr lang="en-US"/>
              <a:t>better</a:t>
            </a:r>
            <a:r>
              <a:rPr lang="en-US" smtClean="0"/>
              <a:t>?</a:t>
            </a:r>
            <a:endParaRPr lang="en-US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 smtClean="0"/>
              <a:t>did you learn?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14474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19" y="1023257"/>
            <a:ext cx="6172200" cy="3609466"/>
          </a:xfrm>
        </p:spPr>
        <p:txBody>
          <a:bodyPr/>
          <a:lstStyle/>
          <a:p>
            <a:pPr marL="0" indent="0" algn="just" defTabSz="4389329" eaLnBrk="0" hangingPunct="0">
              <a:lnSpc>
                <a:spcPct val="95000"/>
              </a:lnSpc>
              <a:buNone/>
            </a:pPr>
            <a:r>
              <a:rPr lang="en-US" dirty="0"/>
              <a:t>Describe why your project is interesting and why we should care.  Base information on the project. What is already available or if nothing similar is already available.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dirty="0"/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r>
              <a:rPr lang="en-US" b="1" dirty="0">
                <a:solidFill>
                  <a:schemeClr val="bg2"/>
                </a:solidFill>
              </a:rPr>
              <a:t>The need that your project is addressing.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264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Base information on the </a:t>
            </a:r>
            <a:r>
              <a:rPr lang="en-US" dirty="0" smtClean="0"/>
              <a:t>project.  What information is already available on the topic.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53923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8"/>
            <a:ext cx="8565696" cy="15922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3720" y="2645039"/>
            <a:ext cx="8565696" cy="33438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dirty="0" smtClean="0"/>
              <a:t>Variables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293719" y="2921264"/>
            <a:ext cx="27432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4968" y="2921264"/>
            <a:ext cx="274320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6216" y="2921264"/>
            <a:ext cx="274320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5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did you do carry out your experiment?</a:t>
            </a:r>
          </a:p>
          <a:p>
            <a:pPr marL="0" indent="0">
              <a:buNone/>
            </a:pPr>
            <a:r>
              <a:rPr lang="en-US" dirty="0" smtClean="0"/>
              <a:t>Include how you gathered data.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0263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– Optional 2</a:t>
            </a:r>
            <a:r>
              <a:rPr lang="en-US" baseline="30000" dirty="0" smtClean="0"/>
              <a:t>nd</a:t>
            </a:r>
            <a:r>
              <a:rPr lang="en-US" dirty="0" smtClean="0"/>
              <a:t>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did you carry out your experiment?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45182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Diagram - Optional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93720" y="1618992"/>
            <a:ext cx="1458880" cy="1400432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070424" y="1618992"/>
            <a:ext cx="1458880" cy="1400432"/>
            <a:chOff x="123987" y="1249271"/>
            <a:chExt cx="3592286" cy="326820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21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47128" y="1618992"/>
            <a:ext cx="1458880" cy="1400432"/>
            <a:chOff x="123987" y="1249271"/>
            <a:chExt cx="3592286" cy="3268205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24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623832" y="1618992"/>
            <a:ext cx="1458880" cy="1400432"/>
            <a:chOff x="123987" y="1249271"/>
            <a:chExt cx="3592286" cy="3268205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27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00536" y="1618992"/>
            <a:ext cx="1458880" cy="1400432"/>
            <a:chOff x="123987" y="1249271"/>
            <a:chExt cx="3592286" cy="3268205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30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93720" y="3200400"/>
            <a:ext cx="145888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35283" y="3200400"/>
            <a:ext cx="145888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47128" y="3200400"/>
            <a:ext cx="145888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88691" y="3200400"/>
            <a:ext cx="145888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4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00536" y="3200400"/>
            <a:ext cx="145888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5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81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Describe how you analyzed your data.</a:t>
            </a:r>
          </a:p>
          <a:p>
            <a:pPr marL="0" indent="0">
              <a:buNone/>
            </a:pPr>
            <a:r>
              <a:rPr lang="en-US" dirty="0" smtClean="0"/>
              <a:t>Describe the tools and equipment used.  (if applicable, ex: software, data logger)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6078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4402105" cy="42308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4402105" cy="36094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Describe the results of your experiment.  </a:t>
            </a:r>
          </a:p>
          <a:p>
            <a:pPr marL="0" indent="0">
              <a:buNone/>
            </a:pPr>
            <a:r>
              <a:rPr lang="en-US" dirty="0" smtClean="0"/>
              <a:t>Any anomalies?</a:t>
            </a:r>
          </a:p>
          <a:p>
            <a:pPr marL="0" indent="0">
              <a:buNone/>
            </a:pPr>
            <a:r>
              <a:rPr lang="en-US" dirty="0" smtClean="0"/>
              <a:t>Anything that affected your results?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075" y="1098196"/>
            <a:ext cx="4238625" cy="2673704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Graph / Figure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4791075" y="3912209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05606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RS&amp;EF Colors">
      <a:dk1>
        <a:sysClr val="windowText" lastClr="000000"/>
      </a:dk1>
      <a:lt1>
        <a:sysClr val="window" lastClr="FFFFFF"/>
      </a:lt1>
      <a:dk2>
        <a:srgbClr val="293E6B"/>
      </a:dk2>
      <a:lt2>
        <a:srgbClr val="005595"/>
      </a:lt2>
      <a:accent1>
        <a:srgbClr val="00B8E4"/>
      </a:accent1>
      <a:accent2>
        <a:srgbClr val="FFC20E"/>
      </a:accent2>
      <a:accent3>
        <a:srgbClr val="E55302"/>
      </a:accent3>
      <a:accent4>
        <a:srgbClr val="8CC63F"/>
      </a:accent4>
      <a:accent5>
        <a:srgbClr val="EC008C"/>
      </a:accent5>
      <a:accent6>
        <a:srgbClr val="91278F"/>
      </a:accent6>
      <a:hlink>
        <a:srgbClr val="D2232A"/>
      </a:hlink>
      <a:folHlink>
        <a:srgbClr val="D2232A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9FF0311F4B840A478886453A04734" ma:contentTypeVersion="6" ma:contentTypeDescription="Create a new document." ma:contentTypeScope="" ma:versionID="c4ac2bd721957b901c7fbc2c95d7a202">
  <xsd:schema xmlns:xsd="http://www.w3.org/2001/XMLSchema" xmlns:xs="http://www.w3.org/2001/XMLSchema" xmlns:p="http://schemas.microsoft.com/office/2006/metadata/properties" xmlns:ns2="8dfca20f-789b-4352-9b8e-c0f00298a796" xmlns:ns3="7b211d4b-2912-4734-acc0-15cff93af583" targetNamespace="http://schemas.microsoft.com/office/2006/metadata/properties" ma:root="true" ma:fieldsID="bda444f84679c08fe6447a37fa5514bb" ns2:_="" ns3:_="">
    <xsd:import namespace="8dfca20f-789b-4352-9b8e-c0f00298a796"/>
    <xsd:import namespace="7b211d4b-2912-4734-acc0-15cff93af5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a20f-789b-4352-9b8e-c0f00298a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1d4b-2912-4734-acc0-15cff93af5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39458A-43BD-43B1-8C5A-791B66377F82}">
  <ds:schemaRefs>
    <ds:schemaRef ds:uri="7b211d4b-2912-4734-acc0-15cff93af583"/>
    <ds:schemaRef ds:uri="http://purl.org/dc/elements/1.1/"/>
    <ds:schemaRef ds:uri="http://schemas.microsoft.com/office/2006/documentManagement/types"/>
    <ds:schemaRef ds:uri="8dfca20f-789b-4352-9b8e-c0f00298a796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21E75D5-46A5-45A1-AB32-74120A0EAB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E29104-5032-44F0-9098-4C126E5AB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a20f-789b-4352-9b8e-c0f00298a796"/>
    <ds:schemaRef ds:uri="7b211d4b-2912-4734-acc0-15cff93af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18039</TotalTime>
  <Words>284</Words>
  <Application>Microsoft Office PowerPoint</Application>
  <PresentationFormat>On-screen Show (16:9)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Project Title</vt:lpstr>
      <vt:lpstr>Introduction</vt:lpstr>
      <vt:lpstr>Background</vt:lpstr>
      <vt:lpstr>Hypothesis</vt:lpstr>
      <vt:lpstr>Procedure</vt:lpstr>
      <vt:lpstr>Procedure – Optional 2nd Page</vt:lpstr>
      <vt:lpstr>Procedure Diagram - Optional</vt:lpstr>
      <vt:lpstr>Data Analysis</vt:lpstr>
      <vt:lpstr>Results</vt:lpstr>
      <vt:lpstr>Results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Jordan Krell</cp:lastModifiedBy>
  <cp:revision>358</cp:revision>
  <dcterms:created xsi:type="dcterms:W3CDTF">2019-10-15T12:55:02Z</dcterms:created>
  <dcterms:modified xsi:type="dcterms:W3CDTF">2020-09-04T02:23:36Z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0x0101005AE9FF0311F4B840A478886453A04734</vt:lpwstr>
  </property>
</Properties>
</file>