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337" r:id="rId5"/>
    <p:sldId id="338" r:id="rId6"/>
    <p:sldId id="340" r:id="rId7"/>
    <p:sldId id="339" r:id="rId8"/>
    <p:sldId id="341" r:id="rId9"/>
    <p:sldId id="348" r:id="rId10"/>
    <p:sldId id="349" r:id="rId11"/>
    <p:sldId id="344" r:id="rId12"/>
    <p:sldId id="345" r:id="rId13"/>
    <p:sldId id="346" r:id="rId14"/>
    <p:sldId id="347" r:id="rId1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2" y="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11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1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rell" userId="S::jkrell@flintsciencefair.org::5cb33d47-9d80-4074-a484-0a2151a18686" providerId="AD" clId="Web-{ED8FB12A-AFA8-151C-A2A0-A862BB9FCED4}"/>
    <pc:docChg chg="addSld delSld modSld">
      <pc:chgData name="Jordan Krell" userId="S::jkrell@flintsciencefair.org::5cb33d47-9d80-4074-a484-0a2151a18686" providerId="AD" clId="Web-{ED8FB12A-AFA8-151C-A2A0-A862BB9FCED4}" dt="2020-02-25T03:56:28.778" v="673" actId="20577"/>
      <pc:docMkLst>
        <pc:docMk/>
      </pc:docMkLst>
      <pc:sldChg chg="modSp">
        <pc:chgData name="Jordan Krell" userId="S::jkrell@flintsciencefair.org::5cb33d47-9d80-4074-a484-0a2151a18686" providerId="AD" clId="Web-{ED8FB12A-AFA8-151C-A2A0-A862BB9FCED4}" dt="2020-02-25T03:42:16.231" v="73" actId="20577"/>
        <pc:sldMkLst>
          <pc:docMk/>
          <pc:sldMk cId="2424367702" sldId="292"/>
        </pc:sldMkLst>
        <pc:spChg chg="mod">
          <ac:chgData name="Jordan Krell" userId="S::jkrell@flintsciencefair.org::5cb33d47-9d80-4074-a484-0a2151a18686" providerId="AD" clId="Web-{ED8FB12A-AFA8-151C-A2A0-A862BB9FCED4}" dt="2020-02-25T03:42:16.231" v="73" actId="20577"/>
          <ac:spMkLst>
            <pc:docMk/>
            <pc:sldMk cId="2424367702" sldId="292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2:00.653" v="68" actId="20577"/>
        <pc:sldMkLst>
          <pc:docMk/>
          <pc:sldMk cId="287261884" sldId="293"/>
        </pc:sldMkLst>
        <pc:spChg chg="mod">
          <ac:chgData name="Jordan Krell" userId="S::jkrell@flintsciencefair.org::5cb33d47-9d80-4074-a484-0a2151a18686" providerId="AD" clId="Web-{ED8FB12A-AFA8-151C-A2A0-A862BB9FCED4}" dt="2020-02-25T03:42:00.653" v="68" actId="20577"/>
          <ac:spMkLst>
            <pc:docMk/>
            <pc:sldMk cId="287261884" sldId="293"/>
            <ac:spMk id="7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1:44.012" v="64" actId="20577"/>
        <pc:sldMkLst>
          <pc:docMk/>
          <pc:sldMk cId="1325916797" sldId="294"/>
        </pc:sldMkLst>
        <pc:spChg chg="mod">
          <ac:chgData name="Jordan Krell" userId="S::jkrell@flintsciencefair.org::5cb33d47-9d80-4074-a484-0a2151a18686" providerId="AD" clId="Web-{ED8FB12A-AFA8-151C-A2A0-A862BB9FCED4}" dt="2020-02-25T03:41:44.012" v="64" actId="20577"/>
          <ac:spMkLst>
            <pc:docMk/>
            <pc:sldMk cId="1325916797" sldId="294"/>
            <ac:spMk id="8" creationId="{00000000-0000-0000-0000-000000000000}"/>
          </ac:spMkLst>
        </pc:spChg>
      </pc:sldChg>
      <pc:sldChg chg="modSp">
        <pc:chgData name="Jordan Krell" userId="S::jkrell@flintsciencefair.org::5cb33d47-9d80-4074-a484-0a2151a18686" providerId="AD" clId="Web-{ED8FB12A-AFA8-151C-A2A0-A862BB9FCED4}" dt="2020-02-25T03:47:58.871" v="88" actId="20577"/>
        <pc:sldMkLst>
          <pc:docMk/>
          <pc:sldMk cId="565553536" sldId="296"/>
        </pc:sldMkLst>
        <pc:spChg chg="mod">
          <ac:chgData name="Jordan Krell" userId="S::jkrell@flintsciencefair.org::5cb33d47-9d80-4074-a484-0a2151a18686" providerId="AD" clId="Web-{ED8FB12A-AFA8-151C-A2A0-A862BB9FCED4}" dt="2020-02-25T03:47:58.871" v="88" actId="20577"/>
          <ac:spMkLst>
            <pc:docMk/>
            <pc:sldMk cId="565553536" sldId="296"/>
            <ac:spMk id="8" creationId="{00000000-0000-0000-0000-000000000000}"/>
          </ac:spMkLst>
        </pc:spChg>
      </pc:sldChg>
      <pc:sldChg chg="del">
        <pc:chgData name="Jordan Krell" userId="S::jkrell@flintsciencefair.org::5cb33d47-9d80-4074-a484-0a2151a18686" providerId="AD" clId="Web-{ED8FB12A-AFA8-151C-A2A0-A862BB9FCED4}" dt="2020-02-25T03:48:41.622" v="92"/>
        <pc:sldMkLst>
          <pc:docMk/>
          <pc:sldMk cId="3486964377" sldId="297"/>
        </pc:sldMkLst>
      </pc:sldChg>
      <pc:sldChg chg="del">
        <pc:chgData name="Jordan Krell" userId="S::jkrell@flintsciencefair.org::5cb33d47-9d80-4074-a484-0a2151a18686" providerId="AD" clId="Web-{ED8FB12A-AFA8-151C-A2A0-A862BB9FCED4}" dt="2020-02-25T03:48:02.606" v="90"/>
        <pc:sldMkLst>
          <pc:docMk/>
          <pc:sldMk cId="3442969366" sldId="301"/>
        </pc:sldMkLst>
      </pc:sldChg>
      <pc:sldChg chg="modSp">
        <pc:chgData name="Jordan Krell" userId="S::jkrell@flintsciencefair.org::5cb33d47-9d80-4074-a484-0a2151a18686" providerId="AD" clId="Web-{ED8FB12A-AFA8-151C-A2A0-A862BB9FCED4}" dt="2020-02-25T03:56:28.778" v="672" actId="20577"/>
        <pc:sldMkLst>
          <pc:docMk/>
          <pc:sldMk cId="2627668049" sldId="302"/>
        </pc:sldMkLst>
        <pc:spChg chg="mod">
          <ac:chgData name="Jordan Krell" userId="S::jkrell@flintsciencefair.org::5cb33d47-9d80-4074-a484-0a2151a18686" providerId="AD" clId="Web-{ED8FB12A-AFA8-151C-A2A0-A862BB9FCED4}" dt="2020-02-25T03:56:28.778" v="672" actId="20577"/>
          <ac:spMkLst>
            <pc:docMk/>
            <pc:sldMk cId="2627668049" sldId="302"/>
            <ac:spMk id="8" creationId="{00000000-0000-0000-0000-000000000000}"/>
          </ac:spMkLst>
        </pc:spChg>
      </pc:sldChg>
      <pc:sldChg chg="add replId">
        <pc:chgData name="Jordan Krell" userId="S::jkrell@flintsciencefair.org::5cb33d47-9d80-4074-a484-0a2151a18686" providerId="AD" clId="Web-{ED8FB12A-AFA8-151C-A2A0-A862BB9FCED4}" dt="2020-02-25T03:48:21.153" v="91"/>
        <pc:sldMkLst>
          <pc:docMk/>
          <pc:sldMk cId="4138030568" sldId="303"/>
        </pc:sldMkLst>
      </pc:sldChg>
      <pc:sldChg chg="addSp modSp add replId">
        <pc:chgData name="Jordan Krell" userId="S::jkrell@flintsciencefair.org::5cb33d47-9d80-4074-a484-0a2151a18686" providerId="AD" clId="Web-{ED8FB12A-AFA8-151C-A2A0-A862BB9FCED4}" dt="2020-02-25T03:54:20.481" v="627" actId="1076"/>
        <pc:sldMkLst>
          <pc:docMk/>
          <pc:sldMk cId="3538697847" sldId="304"/>
        </pc:sldMkLst>
        <pc:spChg chg="mod">
          <ac:chgData name="Jordan Krell" userId="S::jkrell@flintsciencefair.org::5cb33d47-9d80-4074-a484-0a2151a18686" providerId="AD" clId="Web-{ED8FB12A-AFA8-151C-A2A0-A862BB9FCED4}" dt="2020-02-25T03:49:14.497" v="122" actId="20577"/>
          <ac:spMkLst>
            <pc:docMk/>
            <pc:sldMk cId="3538697847" sldId="304"/>
            <ac:spMk id="7" creationId="{00000000-0000-0000-0000-000000000000}"/>
          </ac:spMkLst>
        </pc:spChg>
        <pc:spChg chg="mod">
          <ac:chgData name="Jordan Krell" userId="S::jkrell@flintsciencefair.org::5cb33d47-9d80-4074-a484-0a2151a18686" providerId="AD" clId="Web-{ED8FB12A-AFA8-151C-A2A0-A862BB9FCED4}" dt="2020-02-25T03:53:27.496" v="614" actId="20577"/>
          <ac:spMkLst>
            <pc:docMk/>
            <pc:sldMk cId="3538697847" sldId="304"/>
            <ac:spMk id="8" creationId="{00000000-0000-0000-0000-000000000000}"/>
          </ac:spMkLst>
        </pc:spChg>
        <pc:picChg chg="add mod modCrop">
          <ac:chgData name="Jordan Krell" userId="S::jkrell@flintsciencefair.org::5cb33d47-9d80-4074-a484-0a2151a18686" providerId="AD" clId="Web-{ED8FB12A-AFA8-151C-A2A0-A862BB9FCED4}" dt="2020-02-25T03:54:20.481" v="627" actId="1076"/>
          <ac:picMkLst>
            <pc:docMk/>
            <pc:sldMk cId="3538697847" sldId="304"/>
            <ac:picMk id="2" creationId="{7E8DE010-4A24-4D23-97E5-DC1466041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Project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87815" y="2516554"/>
            <a:ext cx="3691966" cy="1852246"/>
          </a:xfrm>
        </p:spPr>
        <p:txBody>
          <a:bodyPr>
            <a:normAutofit/>
          </a:bodyPr>
          <a:lstStyle/>
          <a:p>
            <a:r>
              <a:rPr lang="en-US" dirty="0" smtClean="0"/>
              <a:t>Division</a:t>
            </a:r>
          </a:p>
          <a:p>
            <a:r>
              <a:rPr lang="en-US" dirty="0" smtClean="0"/>
              <a:t>Category (Junior division only)</a:t>
            </a:r>
          </a:p>
          <a:p>
            <a:r>
              <a:rPr lang="en-US" dirty="0" smtClean="0"/>
              <a:t>Student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14875" y="115534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14875" y="396397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3720" y="1155346"/>
            <a:ext cx="4238625" cy="2673704"/>
            <a:chOff x="123987" y="1249271"/>
            <a:chExt cx="3592286" cy="32682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13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14" name="Subtitle 5"/>
          <p:cNvSpPr txBox="1">
            <a:spLocks/>
          </p:cNvSpPr>
          <p:nvPr/>
        </p:nvSpPr>
        <p:spPr>
          <a:xfrm>
            <a:off x="293720" y="396397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280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outcome of your project?</a:t>
            </a:r>
          </a:p>
          <a:p>
            <a:pPr marL="0" indent="0">
              <a:buNone/>
            </a:pPr>
            <a:r>
              <a:rPr lang="en-US" dirty="0" smtClean="0"/>
              <a:t>Is your hypothesis supported? (restate your hypothesis)</a:t>
            </a:r>
          </a:p>
          <a:p>
            <a:pPr marL="0" indent="0">
              <a:buNone/>
            </a:pPr>
            <a:r>
              <a:rPr lang="en-US" dirty="0" smtClean="0"/>
              <a:t>What went well, what could have gone better?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did you learn?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4474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/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dirty="0"/>
              <a:t>Describe why your project is interesting and why we should care.  Base information on the project. What is already available or if nothing similar is already available.</a:t>
            </a:r>
          </a:p>
          <a:p>
            <a:pPr algn="just" defTabSz="4389329" eaLnBrk="0" hangingPunct="0">
              <a:lnSpc>
                <a:spcPct val="95000"/>
              </a:lnSpc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The need that your project is addressing.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1464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3720" y="2487873"/>
            <a:ext cx="8565696" cy="33438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 smtClean="0"/>
              <a:t>Design Criteria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93718" y="2792671"/>
            <a:ext cx="8565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information on the </a:t>
            </a:r>
            <a:r>
              <a:rPr lang="en-US" dirty="0" smtClean="0"/>
              <a:t>project.  What information is already available on the topic.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392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Designs &amp;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</a:t>
            </a:r>
            <a:r>
              <a:rPr lang="en-US" dirty="0" smtClean="0"/>
              <a:t>do design and build your prototype/s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Describe </a:t>
            </a:r>
            <a:r>
              <a:rPr lang="en-US" dirty="0" smtClean="0"/>
              <a:t>tools (physical and software) used to design your prototype.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worked well with this prototype and why?</a:t>
            </a:r>
          </a:p>
          <a:p>
            <a:pPr marL="0" indent="0">
              <a:buNone/>
            </a:pPr>
            <a:r>
              <a:rPr lang="en-US" dirty="0" smtClean="0"/>
              <a:t>What needs to be improved and why?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0263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Designs &amp;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</a:t>
            </a:r>
            <a:r>
              <a:rPr lang="en-US" dirty="0" smtClean="0"/>
              <a:t>do design and build your prototype/s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Describe </a:t>
            </a:r>
            <a:r>
              <a:rPr lang="en-US" dirty="0" smtClean="0"/>
              <a:t>tools (physical and software) used to design your prototype.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worked well with this prototype and why?</a:t>
            </a:r>
          </a:p>
          <a:p>
            <a:pPr marL="0" indent="0">
              <a:buNone/>
            </a:pPr>
            <a:r>
              <a:rPr lang="en-US" dirty="0" smtClean="0"/>
              <a:t>What needs to be improved and why?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Designs &amp;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</a:t>
            </a:r>
            <a:r>
              <a:rPr lang="en-US" dirty="0" smtClean="0"/>
              <a:t>do design and build your prototype/s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Describe </a:t>
            </a:r>
            <a:r>
              <a:rPr lang="en-US" dirty="0" smtClean="0"/>
              <a:t>tools (physical and software) used to design your prototype.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worked well with this prototype and why?</a:t>
            </a:r>
          </a:p>
          <a:p>
            <a:pPr marL="0" indent="0">
              <a:buNone/>
            </a:pPr>
            <a:r>
              <a:rPr lang="en-US" dirty="0" smtClean="0"/>
              <a:t>What needs to be improved and why?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9959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&amp;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did you test?</a:t>
            </a:r>
          </a:p>
          <a:p>
            <a:pPr marL="0" indent="0">
              <a:buNone/>
            </a:pPr>
            <a:r>
              <a:rPr lang="en-US" dirty="0" smtClean="0"/>
              <a:t>Describe </a:t>
            </a:r>
            <a:r>
              <a:rPr lang="en-US" dirty="0" smtClean="0"/>
              <a:t>how you analyzed your data.</a:t>
            </a:r>
          </a:p>
          <a:p>
            <a:pPr marL="0" indent="0">
              <a:buNone/>
            </a:pPr>
            <a:r>
              <a:rPr lang="en-US" dirty="0" smtClean="0"/>
              <a:t>Describe the tools and equipment used.  (if applicable, ex: software, data logger)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Put an image here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4402105" cy="36094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Describe the results of your experiment.  </a:t>
            </a:r>
          </a:p>
          <a:p>
            <a:pPr marL="0" indent="0">
              <a:buNone/>
            </a:pPr>
            <a:r>
              <a:rPr lang="en-US" dirty="0" smtClean="0"/>
              <a:t>Any anomalies?</a:t>
            </a:r>
          </a:p>
          <a:p>
            <a:pPr marL="0" indent="0">
              <a:buNone/>
            </a:pPr>
            <a:r>
              <a:rPr lang="en-US" dirty="0" smtClean="0"/>
              <a:t>Anything that affected your results?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098196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 smtClean="0"/>
                <a:t>Graph / Figure</a:t>
              </a:r>
              <a:endParaRPr lang="en-US" i="1" dirty="0"/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3912209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Caption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560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7b211d4b-2912-4734-acc0-15cff93af583"/>
    <ds:schemaRef ds:uri="8dfca20f-789b-4352-9b8e-c0f00298a7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18080</TotalTime>
  <Words>348</Words>
  <Application>Microsoft Office PowerPoint</Application>
  <PresentationFormat>On-screen Show (16:9)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Project Title</vt:lpstr>
      <vt:lpstr>Introduction / Purpose</vt:lpstr>
      <vt:lpstr>Engineering Goal</vt:lpstr>
      <vt:lpstr>Background</vt:lpstr>
      <vt:lpstr>Designs &amp; Prototypes</vt:lpstr>
      <vt:lpstr>Designs &amp; Prototypes</vt:lpstr>
      <vt:lpstr>Designs &amp; Prototypes</vt:lpstr>
      <vt:lpstr>Testing &amp; Analysis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Jordan Krell</cp:lastModifiedBy>
  <cp:revision>360</cp:revision>
  <dcterms:created xsi:type="dcterms:W3CDTF">2019-10-15T12:55:02Z</dcterms:created>
  <dcterms:modified xsi:type="dcterms:W3CDTF">2020-09-04T02:23:39Z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