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32918400"/>
  <p:notesSz cx="32099250" cy="4374832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36" userDrawn="1">
          <p15:clr>
            <a:srgbClr val="A4A3A4"/>
          </p15:clr>
        </p15:guide>
        <p15:guide id="2" orient="horz" pos="20196" userDrawn="1">
          <p15:clr>
            <a:srgbClr val="A4A3A4"/>
          </p15:clr>
        </p15:guide>
        <p15:guide id="3" orient="horz" pos="2148" userDrawn="1">
          <p15:clr>
            <a:srgbClr val="A4A3A4"/>
          </p15:clr>
        </p15:guide>
        <p15:guide id="4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4"/>
    <a:srgbClr val="EAEAEA"/>
    <a:srgbClr val="C0C0C0"/>
    <a:srgbClr val="0046D2"/>
    <a:srgbClr val="FF0000"/>
    <a:srgbClr val="698ED9"/>
    <a:srgbClr val="A7C4FF"/>
    <a:srgbClr val="003399"/>
    <a:srgbClr val="002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877" autoAdjust="0"/>
    <p:restoredTop sz="94660"/>
  </p:normalViewPr>
  <p:slideViewPr>
    <p:cSldViewPr snapToGrid="0">
      <p:cViewPr>
        <p:scale>
          <a:sx n="25" d="100"/>
          <a:sy n="25" d="100"/>
        </p:scale>
        <p:origin x="1866" y="-828"/>
      </p:cViewPr>
      <p:guideLst>
        <p:guide orient="horz" pos="4836"/>
        <p:guide orient="horz" pos="20196"/>
        <p:guide orient="horz" pos="214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181987" y="2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48600" y="3276600"/>
            <a:ext cx="16409988" cy="16409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09927" y="20784215"/>
            <a:ext cx="25679400" cy="19686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553394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b" anchorCtr="0" compatLnSpc="1">
            <a:prstTxWarp prst="textNoShape">
              <a:avLst/>
            </a:prstTxWarp>
          </a:bodyPr>
          <a:lstStyle>
            <a:lvl1pPr algn="l">
              <a:defRPr sz="57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181987" y="41553394"/>
            <a:ext cx="13909677" cy="2187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4706" tIns="217353" rIns="434706" bIns="217353" numCol="1" anchor="b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fld id="{7FB84CA5-7362-492D-8EBC-472296314F2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822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4D40FB-8398-4C90-906C-C9755161D6CD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48600" y="3276600"/>
            <a:ext cx="16409988" cy="16409988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56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gaprint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3"/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727"/>
          <a:stretch>
            <a:fillRect/>
          </a:stretch>
        </p:blipFill>
        <p:spPr bwMode="auto">
          <a:xfrm>
            <a:off x="26871337" y="32395641"/>
            <a:ext cx="310634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29646909" y="32308801"/>
            <a:ext cx="2383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www.postersession.com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839A897-3608-4B3C-B0EF-8356550C6F0C}"/>
              </a:ext>
            </a:extLst>
          </p:cNvPr>
          <p:cNvSpPr txBox="1"/>
          <p:nvPr userDrawn="1"/>
        </p:nvSpPr>
        <p:spPr>
          <a:xfrm>
            <a:off x="-33771" y="32816724"/>
            <a:ext cx="482824" cy="12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sz="200" b="1" dirty="0">
                <a:solidFill>
                  <a:srgbClr val="003064"/>
                </a:solidFill>
              </a:rPr>
              <a:t>www.postersession.com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2pPr>
      <a:lvl3pPr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3pPr>
      <a:lvl4pPr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4pPr>
      <a:lvl5pPr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5pPr>
      <a:lvl6pPr marL="457189"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6pPr>
      <a:lvl7pPr marL="914377"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7pPr>
      <a:lvl8pPr marL="1371566"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8pPr>
      <a:lvl9pPr marL="1828754" algn="ctr" defTabSz="4389329" rtl="0" fontAlgn="base">
        <a:spcBef>
          <a:spcPct val="0"/>
        </a:spcBef>
        <a:spcAft>
          <a:spcPct val="0"/>
        </a:spcAft>
        <a:defRPr sz="21099">
          <a:solidFill>
            <a:schemeClr val="tx2"/>
          </a:solidFill>
          <a:latin typeface="Arial" charset="0"/>
        </a:defRPr>
      </a:lvl9pPr>
    </p:titleStyle>
    <p:bodyStyle>
      <a:lvl1pPr marL="1646198" indent="-1646198" algn="l" defTabSz="4389329" rtl="0" fontAlgn="base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436" indent="-1371566" algn="l" defTabSz="4389329" rtl="0" fontAlgn="base">
        <a:spcBef>
          <a:spcPct val="20000"/>
        </a:spcBef>
        <a:spcAft>
          <a:spcPct val="0"/>
        </a:spcAft>
        <a:buChar char="–"/>
        <a:defRPr sz="13400">
          <a:solidFill>
            <a:schemeClr val="tx1"/>
          </a:solidFill>
          <a:latin typeface="+mn-lt"/>
        </a:defRPr>
      </a:lvl2pPr>
      <a:lvl3pPr marL="5486263" indent="-1096935" algn="l" defTabSz="4389329" rtl="0" fontAlgn="base">
        <a:spcBef>
          <a:spcPct val="20000"/>
        </a:spcBef>
        <a:spcAft>
          <a:spcPct val="0"/>
        </a:spcAft>
        <a:buChar char="•"/>
        <a:defRPr sz="11500">
          <a:solidFill>
            <a:schemeClr val="tx1"/>
          </a:solidFill>
          <a:latin typeface="+mn-lt"/>
        </a:defRPr>
      </a:lvl3pPr>
      <a:lvl4pPr marL="7680133" indent="-1096935" algn="l" defTabSz="4389329" rtl="0" fontAlgn="base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9875592" indent="-1096935" algn="l" defTabSz="438932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332780" indent="-1096935" algn="l" defTabSz="438932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0789969" indent="-1096935" algn="l" defTabSz="438932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1247157" indent="-1096935" algn="l" defTabSz="438932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1704346" indent="-1096935" algn="l" defTabSz="4389329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tersession.com/ord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064"/>
            </a:gs>
            <a:gs pos="50000">
              <a:srgbClr val="EAEAEA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utoShape 29"/>
          <p:cNvSpPr>
            <a:spLocks noChangeArrowheads="1"/>
          </p:cNvSpPr>
          <p:nvPr/>
        </p:nvSpPr>
        <p:spPr bwMode="auto">
          <a:xfrm>
            <a:off x="11303000" y="5300597"/>
            <a:ext cx="10363200" cy="2688120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22047200" y="5300597"/>
            <a:ext cx="10363200" cy="2688120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558800" y="5300597"/>
            <a:ext cx="10363200" cy="2688120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850900" y="7465599"/>
            <a:ext cx="9779000" cy="2548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 What is already available or if nothing similar is already available.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r>
              <a:rPr lang="en-US" sz="2800" b="1" dirty="0" smtClean="0">
                <a:solidFill>
                  <a:schemeClr val="accent2"/>
                </a:solidFill>
                <a:latin typeface="+mn-lt"/>
              </a:rPr>
              <a:t>The need that your project is addressing.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635000" y="482600"/>
            <a:ext cx="31546800" cy="4208395"/>
          </a:xfrm>
          <a:prstGeom prst="roundRect">
            <a:avLst>
              <a:gd name="adj" fmla="val 1087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4389329"/>
            <a:endParaRPr lang="en-US">
              <a:solidFill>
                <a:schemeClr val="bg1"/>
              </a:solidFill>
            </a:endParaRP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596901" y="1092202"/>
            <a:ext cx="31584900" cy="333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12500" b="1" dirty="0" smtClean="0">
                <a:solidFill>
                  <a:schemeClr val="accent2"/>
                </a:solidFill>
              </a:rPr>
              <a:t>Project Title</a:t>
            </a:r>
            <a:endParaRPr lang="en-US" sz="12500" b="1" dirty="0">
              <a:solidFill>
                <a:schemeClr val="accent2"/>
              </a:solidFill>
            </a:endParaRPr>
          </a:p>
          <a:p>
            <a:pPr defTabSz="4389329"/>
            <a:r>
              <a:rPr lang="en-US" sz="8000" b="1" dirty="0" smtClean="0">
                <a:solidFill>
                  <a:schemeClr val="accent2"/>
                </a:solidFill>
              </a:rPr>
              <a:t>Subheading (if applicable)</a:t>
            </a:r>
            <a:endParaRPr lang="en-US" sz="8000" b="1" dirty="0">
              <a:solidFill>
                <a:schemeClr val="accent2"/>
              </a:solidFill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23013445" y="16508625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2800" b="1" i="1" dirty="0"/>
              <a:t>Figure </a:t>
            </a:r>
            <a:r>
              <a:rPr lang="en-US" sz="2800" b="1" i="1" dirty="0" smtClean="0"/>
              <a:t>#</a:t>
            </a:r>
            <a:endParaRPr lang="en-US" sz="2800" b="1" i="1" dirty="0"/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25077905" y="12315953"/>
            <a:ext cx="4176880" cy="3887871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838200" y="5791685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/>
              <a:t>Introduction</a:t>
            </a:r>
          </a:p>
        </p:txBody>
      </p:sp>
      <p:pic>
        <p:nvPicPr>
          <p:cNvPr id="28" name="Picture 27">
            <a:hlinkClick r:id="rId3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7"/>
          <a:stretch/>
        </p:blipFill>
        <p:spPr>
          <a:xfrm>
            <a:off x="16743110" y="8748998"/>
            <a:ext cx="4180306" cy="3594888"/>
          </a:xfrm>
          <a:prstGeom prst="rect">
            <a:avLst/>
          </a:prstGeom>
        </p:spPr>
      </p:pic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863600" y="14894195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solidFill>
                  <a:schemeClr val="accent2"/>
                </a:solidFill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solidFill>
                <a:schemeClr val="accent2"/>
              </a:solidFill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9" name="Text Box 42"/>
          <p:cNvSpPr txBox="1">
            <a:spLocks noChangeArrowheads="1"/>
          </p:cNvSpPr>
          <p:nvPr/>
        </p:nvSpPr>
        <p:spPr bwMode="auto">
          <a:xfrm>
            <a:off x="850900" y="13477783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>
                <a:solidFill>
                  <a:schemeClr val="accent2"/>
                </a:solidFill>
              </a:rPr>
              <a:t>Hypothesis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901700" y="23002402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31" name="Text Box 42"/>
          <p:cNvSpPr txBox="1">
            <a:spLocks noChangeArrowheads="1"/>
          </p:cNvSpPr>
          <p:nvPr/>
        </p:nvSpPr>
        <p:spPr bwMode="auto">
          <a:xfrm>
            <a:off x="889000" y="21585990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22364700" y="24710048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33" name="Text Box 42"/>
          <p:cNvSpPr txBox="1">
            <a:spLocks noChangeArrowheads="1"/>
          </p:cNvSpPr>
          <p:nvPr/>
        </p:nvSpPr>
        <p:spPr bwMode="auto">
          <a:xfrm>
            <a:off x="22352000" y="23293636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22377400" y="17345464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22276845" y="7257021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39" name="Text Box 42"/>
          <p:cNvSpPr txBox="1">
            <a:spLocks noChangeArrowheads="1"/>
          </p:cNvSpPr>
          <p:nvPr/>
        </p:nvSpPr>
        <p:spPr bwMode="auto">
          <a:xfrm>
            <a:off x="22264145" y="5840609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/>
              <a:t>Results</a:t>
            </a:r>
            <a:endParaRPr lang="en-US" b="1" dirty="0"/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1649075" y="7200446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41" name="Text Box 42"/>
          <p:cNvSpPr txBox="1">
            <a:spLocks noChangeArrowheads="1"/>
          </p:cNvSpPr>
          <p:nvPr/>
        </p:nvSpPr>
        <p:spPr bwMode="auto">
          <a:xfrm>
            <a:off x="11636375" y="5784034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/>
              <a:t>Procedure</a:t>
            </a:r>
            <a:endParaRPr lang="en-US" b="1" dirty="0"/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1687175" y="25776734"/>
            <a:ext cx="9779000" cy="172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defTabSz="4389329" eaLnBrk="0" hangingPunct="0">
              <a:lnSpc>
                <a:spcPct val="95000"/>
              </a:lnSpc>
            </a:pPr>
            <a:r>
              <a:rPr lang="en-US" sz="2800" dirty="0" smtClean="0">
                <a:latin typeface="+mn-lt"/>
              </a:rPr>
              <a:t>Describe why your project is interesting and why we should care.  Base information on the project.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11674475" y="24360322"/>
            <a:ext cx="98298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b="1" dirty="0" smtClean="0"/>
              <a:t>Data Analysis</a:t>
            </a:r>
            <a:endParaRPr lang="en-US" b="1" dirty="0"/>
          </a:p>
        </p:txBody>
      </p:sp>
      <p:sp>
        <p:nvSpPr>
          <p:cNvPr id="44" name="AutoShape 26"/>
          <p:cNvSpPr>
            <a:spLocks noChangeArrowheads="1"/>
          </p:cNvSpPr>
          <p:nvPr/>
        </p:nvSpPr>
        <p:spPr bwMode="auto">
          <a:xfrm>
            <a:off x="17181095" y="26799300"/>
            <a:ext cx="4176880" cy="3887871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25"/>
          <p:cNvSpPr txBox="1">
            <a:spLocks noChangeArrowheads="1"/>
          </p:cNvSpPr>
          <p:nvPr/>
        </p:nvSpPr>
        <p:spPr bwMode="auto">
          <a:xfrm>
            <a:off x="17297024" y="31035163"/>
            <a:ext cx="39450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2800" b="1" i="1" dirty="0"/>
              <a:t>Figure </a:t>
            </a:r>
            <a:r>
              <a:rPr lang="en-US" sz="2800" b="1" i="1" dirty="0" smtClean="0"/>
              <a:t>#</a:t>
            </a:r>
            <a:endParaRPr lang="en-US" sz="2800" b="1" i="1" dirty="0"/>
          </a:p>
        </p:txBody>
      </p:sp>
      <p:pic>
        <p:nvPicPr>
          <p:cNvPr id="46" name="Picture 45">
            <a:hlinkClick r:id="rId3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7"/>
          <a:stretch/>
        </p:blipFill>
        <p:spPr>
          <a:xfrm>
            <a:off x="17061739" y="17736145"/>
            <a:ext cx="4180306" cy="3594888"/>
          </a:xfrm>
          <a:prstGeom prst="rect">
            <a:avLst/>
          </a:prstGeom>
        </p:spPr>
      </p:pic>
      <p:sp>
        <p:nvSpPr>
          <p:cNvPr id="47" name="Text Box 25"/>
          <p:cNvSpPr txBox="1">
            <a:spLocks noChangeArrowheads="1"/>
          </p:cNvSpPr>
          <p:nvPr/>
        </p:nvSpPr>
        <p:spPr bwMode="auto">
          <a:xfrm>
            <a:off x="16743110" y="12518074"/>
            <a:ext cx="39450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2800" b="1" i="1" dirty="0"/>
              <a:t>Figure </a:t>
            </a:r>
            <a:r>
              <a:rPr lang="en-US" sz="2800" b="1" i="1" dirty="0" smtClean="0"/>
              <a:t>#</a:t>
            </a:r>
            <a:endParaRPr lang="en-US" sz="2800" b="1" i="1" dirty="0"/>
          </a:p>
        </p:txBody>
      </p:sp>
      <p:sp>
        <p:nvSpPr>
          <p:cNvPr id="48" name="Text Box 25"/>
          <p:cNvSpPr txBox="1">
            <a:spLocks noChangeArrowheads="1"/>
          </p:cNvSpPr>
          <p:nvPr/>
        </p:nvSpPr>
        <p:spPr bwMode="auto">
          <a:xfrm>
            <a:off x="17297024" y="21793658"/>
            <a:ext cx="39450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2800" b="1" i="1" dirty="0"/>
              <a:t>Figure </a:t>
            </a:r>
            <a:r>
              <a:rPr lang="en-US" sz="2800" b="1" i="1" dirty="0" smtClean="0"/>
              <a:t>#</a:t>
            </a:r>
            <a:endParaRPr lang="en-US" sz="2800" b="1" i="1" dirty="0"/>
          </a:p>
        </p:txBody>
      </p:sp>
      <p:pic>
        <p:nvPicPr>
          <p:cNvPr id="49" name="Picture 48">
            <a:hlinkClick r:id="rId3"/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87"/>
          <a:stretch/>
        </p:blipFill>
        <p:spPr>
          <a:xfrm>
            <a:off x="7397248" y="9896144"/>
            <a:ext cx="3162968" cy="2720020"/>
          </a:xfrm>
          <a:prstGeom prst="rect">
            <a:avLst/>
          </a:prstGeom>
        </p:spPr>
      </p:pic>
      <p:sp>
        <p:nvSpPr>
          <p:cNvPr id="50" name="Text Box 25"/>
          <p:cNvSpPr txBox="1">
            <a:spLocks noChangeArrowheads="1"/>
          </p:cNvSpPr>
          <p:nvPr/>
        </p:nvSpPr>
        <p:spPr bwMode="auto">
          <a:xfrm>
            <a:off x="6773779" y="12649762"/>
            <a:ext cx="39450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389329">
              <a:spcBef>
                <a:spcPct val="50000"/>
              </a:spcBef>
            </a:pPr>
            <a:r>
              <a:rPr lang="en-US" sz="2800" b="1" i="1" dirty="0"/>
              <a:t>Figure </a:t>
            </a:r>
            <a:r>
              <a:rPr lang="en-US" sz="2800" b="1" i="1" dirty="0" smtClean="0"/>
              <a:t>#</a:t>
            </a:r>
            <a:endParaRPr lang="en-US" sz="2800" b="1" i="1" dirty="0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901700" y="18883065"/>
            <a:ext cx="9779000" cy="260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389329" eaLnBrk="0" hangingPunct="0">
              <a:lnSpc>
                <a:spcPct val="95000"/>
              </a:lnSpc>
            </a:pPr>
            <a:r>
              <a:rPr lang="en-US" sz="5400" b="1" dirty="0" smtClean="0">
                <a:solidFill>
                  <a:schemeClr val="accent2"/>
                </a:solidFill>
                <a:latin typeface="+mn-lt"/>
              </a:rPr>
              <a:t>Variables</a:t>
            </a:r>
          </a:p>
          <a:p>
            <a:pPr algn="just" defTabSz="4389329" eaLnBrk="0" hangingPunct="0">
              <a:lnSpc>
                <a:spcPct val="95000"/>
              </a:lnSpc>
            </a:pPr>
            <a:r>
              <a:rPr lang="en-US" sz="2800" b="1" dirty="0" smtClean="0">
                <a:latin typeface="+mn-lt"/>
              </a:rPr>
              <a:t>Independent:</a:t>
            </a:r>
          </a:p>
          <a:p>
            <a:pPr algn="just" defTabSz="4389329" eaLnBrk="0" hangingPunct="0">
              <a:lnSpc>
                <a:spcPct val="95000"/>
              </a:lnSpc>
            </a:pPr>
            <a:r>
              <a:rPr lang="en-US" sz="2800" b="1" dirty="0" smtClean="0">
                <a:latin typeface="+mn-lt"/>
              </a:rPr>
              <a:t>Dependent:</a:t>
            </a:r>
          </a:p>
          <a:p>
            <a:pPr algn="just" defTabSz="4389329" eaLnBrk="0" hangingPunct="0">
              <a:lnSpc>
                <a:spcPct val="95000"/>
              </a:lnSpc>
            </a:pPr>
            <a:r>
              <a:rPr lang="en-US" sz="2800" b="1" dirty="0" smtClean="0">
                <a:latin typeface="+mn-lt"/>
              </a:rPr>
              <a:t>Controls:</a:t>
            </a:r>
          </a:p>
          <a:p>
            <a:pPr algn="just" defTabSz="4389329" eaLnBrk="0" hangingPunct="0">
              <a:lnSpc>
                <a:spcPct val="95000"/>
              </a:lnSpc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Words>197</Words>
  <Application>Microsoft Office PowerPoint</Application>
  <PresentationFormat>Custom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MegaPrint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36x48 Horizontal Poster</dc:title>
  <dc:creator>Ethan Shulda;www.postersession.com</dc:creator>
  <cp:keywords>www.postersession.com</cp:keywords>
  <dc:description>©MegaPrint Inc. 2009-2015</dc:description>
  <cp:lastModifiedBy>Jordan Krell</cp:lastModifiedBy>
  <cp:revision>72</cp:revision>
  <cp:lastPrinted>2011-03-08T18:07:35Z</cp:lastPrinted>
  <dcterms:created xsi:type="dcterms:W3CDTF">2008-12-04T00:20:37Z</dcterms:created>
  <dcterms:modified xsi:type="dcterms:W3CDTF">2020-05-01T16:57:11Z</dcterms:modified>
  <cp:category>Research Poster</cp:category>
</cp:coreProperties>
</file>