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32918400"/>
  <p:notesSz cx="32099250" cy="43748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36" userDrawn="1">
          <p15:clr>
            <a:srgbClr val="A4A3A4"/>
          </p15:clr>
        </p15:guide>
        <p15:guide id="2" orient="horz" pos="20196" userDrawn="1">
          <p15:clr>
            <a:srgbClr val="A4A3A4"/>
          </p15:clr>
        </p15:guide>
        <p15:guide id="3" orient="horz" pos="2148" userDrawn="1">
          <p15:clr>
            <a:srgbClr val="A4A3A4"/>
          </p15:clr>
        </p15:guide>
        <p15:guide id="4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4"/>
    <a:srgbClr val="EAEAEA"/>
    <a:srgbClr val="C0C0C0"/>
    <a:srgbClr val="0046D2"/>
    <a:srgbClr val="FF0000"/>
    <a:srgbClr val="698ED9"/>
    <a:srgbClr val="A7C4FF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77" autoAdjust="0"/>
    <p:restoredTop sz="94660"/>
  </p:normalViewPr>
  <p:slideViewPr>
    <p:cSldViewPr snapToGrid="0">
      <p:cViewPr varScale="1">
        <p:scale>
          <a:sx n="19" d="100"/>
          <a:sy n="19" d="100"/>
        </p:scale>
        <p:origin x="108" y="108"/>
      </p:cViewPr>
      <p:guideLst>
        <p:guide orient="horz" pos="4836"/>
        <p:guide orient="horz" pos="20196"/>
        <p:guide orient="horz" pos="21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1987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48600" y="3276600"/>
            <a:ext cx="16409988" cy="164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9927" y="20784215"/>
            <a:ext cx="25679400" cy="1968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1987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7FB84CA5-7362-492D-8EBC-472296314F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22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D40FB-8398-4C90-906C-C9755161D6C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48600" y="3276600"/>
            <a:ext cx="16409988" cy="16409988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5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6871337" y="32395641"/>
            <a:ext cx="310634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9646909" y="32308801"/>
            <a:ext cx="2383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839A897-3608-4B3C-B0EF-8356550C6F0C}"/>
              </a:ext>
            </a:extLst>
          </p:cNvPr>
          <p:cNvSpPr txBox="1"/>
          <p:nvPr userDrawn="1"/>
        </p:nvSpPr>
        <p:spPr>
          <a:xfrm>
            <a:off x="-33771" y="32816724"/>
            <a:ext cx="482824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" b="1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2pPr>
      <a:lvl3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3pPr>
      <a:lvl4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4pPr>
      <a:lvl5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5pPr>
      <a:lvl6pPr marL="457189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6pPr>
      <a:lvl7pPr marL="914377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7pPr>
      <a:lvl8pPr marL="1371566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8pPr>
      <a:lvl9pPr marL="1828754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9pPr>
    </p:titleStyle>
    <p:bodyStyle>
      <a:lvl1pPr marL="1646198" indent="-1646198" algn="l" defTabSz="4389329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436" indent="-1371566" algn="l" defTabSz="4389329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263" indent="-1096935" algn="l" defTabSz="4389329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133" indent="-1096935" algn="l" defTabSz="4389329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592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2780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9969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157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346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ersession.com/ord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113030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20472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5588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50900" y="7465599"/>
            <a:ext cx="9779000" cy="377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  Include “target customer”.  What is already available or if nothing similar is already available.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 smtClean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r>
              <a:rPr lang="en-US" sz="2800" b="1" dirty="0" smtClean="0">
                <a:solidFill>
                  <a:schemeClr val="accent2"/>
                </a:solidFill>
                <a:latin typeface="+mn-lt"/>
              </a:rPr>
              <a:t>The need that your project is addressing.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635000" y="482600"/>
            <a:ext cx="31546800" cy="4208395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389329"/>
            <a:endParaRPr lang="en-US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800100" y="939802"/>
            <a:ext cx="31255746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12500" b="1" dirty="0" smtClean="0">
                <a:solidFill>
                  <a:schemeClr val="accent2"/>
                </a:solidFill>
              </a:rPr>
              <a:t>Project Title</a:t>
            </a:r>
            <a:endParaRPr lang="en-US" sz="12500" b="1" dirty="0">
              <a:solidFill>
                <a:schemeClr val="accent2"/>
              </a:solidFill>
            </a:endParaRPr>
          </a:p>
          <a:p>
            <a:pPr defTabSz="4389329"/>
            <a:r>
              <a:rPr lang="en-US" sz="8000" b="1" dirty="0" smtClean="0">
                <a:solidFill>
                  <a:schemeClr val="accent2"/>
                </a:solidFill>
              </a:rPr>
              <a:t>Subheading (if applicable)</a:t>
            </a:r>
            <a:endParaRPr lang="en-US" sz="8000" b="1" dirty="0">
              <a:solidFill>
                <a:schemeClr val="accent2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3013445" y="16508625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25077905" y="12315953"/>
            <a:ext cx="4176880" cy="3887871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838200" y="5791685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/>
              <a:t>Introduction</a:t>
            </a:r>
          </a:p>
        </p:txBody>
      </p:sp>
      <p:pic>
        <p:nvPicPr>
          <p:cNvPr id="28" name="Picture 27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16743110" y="8748998"/>
            <a:ext cx="4180306" cy="3594888"/>
          </a:xfrm>
          <a:prstGeom prst="rect">
            <a:avLst/>
          </a:prstGeom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863600" y="14220433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solidFill>
                  <a:schemeClr val="accent2"/>
                </a:solidFill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solidFill>
                <a:schemeClr val="accent2"/>
              </a:solidFill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850900" y="12804021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Engineering Goal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812800" y="17288590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26" name="Text Box 42"/>
          <p:cNvSpPr txBox="1">
            <a:spLocks noChangeArrowheads="1"/>
          </p:cNvSpPr>
          <p:nvPr/>
        </p:nvSpPr>
        <p:spPr bwMode="auto">
          <a:xfrm>
            <a:off x="800100" y="16380178"/>
            <a:ext cx="9829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5400" b="1" dirty="0" smtClean="0">
                <a:solidFill>
                  <a:schemeClr val="accent2"/>
                </a:solidFill>
              </a:rPr>
              <a:t>Design Criteria</a:t>
            </a:r>
            <a:endParaRPr lang="en-US" sz="5400" b="1" dirty="0">
              <a:solidFill>
                <a:schemeClr val="accent2"/>
              </a:solidFill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901700" y="23365354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889000" y="21948942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22364700" y="24710048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22352000" y="23293636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2377400" y="17346716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22276845" y="7257021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22264145" y="5840609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1649075" y="7200446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11636375" y="5784034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Designs</a:t>
            </a:r>
            <a:endParaRPr lang="en-US" b="1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1687175" y="25776734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1303000" y="24360322"/>
            <a:ext cx="103759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Testing &amp; </a:t>
            </a:r>
            <a:r>
              <a:rPr lang="en-US" b="1" dirty="0" smtClean="0"/>
              <a:t>Analysis</a:t>
            </a:r>
            <a:endParaRPr lang="en-US" b="1" dirty="0"/>
          </a:p>
        </p:txBody>
      </p:sp>
      <p:sp>
        <p:nvSpPr>
          <p:cNvPr id="44" name="AutoShape 26"/>
          <p:cNvSpPr>
            <a:spLocks noChangeArrowheads="1"/>
          </p:cNvSpPr>
          <p:nvPr/>
        </p:nvSpPr>
        <p:spPr bwMode="auto">
          <a:xfrm>
            <a:off x="17181095" y="26799300"/>
            <a:ext cx="4176880" cy="3887871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17297024" y="31035163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pic>
        <p:nvPicPr>
          <p:cNvPr id="46" name="Picture 45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17061739" y="17736145"/>
            <a:ext cx="4180306" cy="3594888"/>
          </a:xfrm>
          <a:prstGeom prst="rect">
            <a:avLst/>
          </a:prstGeom>
        </p:spPr>
      </p:pic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16743110" y="12518074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17297024" y="21793658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1923</TotalTime>
  <Words>215</Words>
  <Application>Microsoft Office PowerPoint</Application>
  <PresentationFormat>Custom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Horizontal Poster</dc:title>
  <dc:creator>Ethan Shulda;www.postersession.com</dc:creator>
  <cp:keywords>www.postersession.com</cp:keywords>
  <dc:description>©MegaPrint Inc. 2009-2015</dc:description>
  <cp:lastModifiedBy>Jordan Krell</cp:lastModifiedBy>
  <cp:revision>73</cp:revision>
  <cp:lastPrinted>2011-03-08T18:07:35Z</cp:lastPrinted>
  <dcterms:created xsi:type="dcterms:W3CDTF">2008-12-04T00:20:37Z</dcterms:created>
  <dcterms:modified xsi:type="dcterms:W3CDTF">2020-05-01T16:55:02Z</dcterms:modified>
  <cp:category>Research Poster</cp:category>
</cp:coreProperties>
</file>