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 userDrawn="1">
          <p15:clr>
            <a:srgbClr val="A4A3A4"/>
          </p15:clr>
        </p15:guide>
        <p15:guide id="2" orient="horz" pos="20196" userDrawn="1">
          <p15:clr>
            <a:srgbClr val="A4A3A4"/>
          </p15:clr>
        </p15:guide>
        <p15:guide id="3" orient="horz" pos="2148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4"/>
    <a:srgbClr val="EAEAEA"/>
    <a:srgbClr val="C0C0C0"/>
    <a:srgbClr val="0046D2"/>
    <a:srgbClr val="FF0000"/>
    <a:srgbClr val="698ED9"/>
    <a:srgbClr val="A7C4FF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77" autoAdjust="0"/>
    <p:restoredTop sz="94660"/>
  </p:normalViewPr>
  <p:slideViewPr>
    <p:cSldViewPr snapToGrid="0">
      <p:cViewPr varScale="1">
        <p:scale>
          <a:sx n="19" d="100"/>
          <a:sy n="19" d="100"/>
        </p:scale>
        <p:origin x="108" y="108"/>
      </p:cViewPr>
      <p:guideLst>
        <p:guide orient="horz" pos="4836"/>
        <p:guide orient="horz" pos="20196"/>
        <p:guide orient="horz" pos="21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8600" y="3276600"/>
            <a:ext cx="16409988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48600" y="3276600"/>
            <a:ext cx="16409988" cy="164099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5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6871337" y="32395641"/>
            <a:ext cx="310634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9646909" y="32308801"/>
            <a:ext cx="2383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839A897-3608-4B3C-B0EF-8356550C6F0C}"/>
              </a:ext>
            </a:extLst>
          </p:cNvPr>
          <p:cNvSpPr txBox="1"/>
          <p:nvPr userDrawn="1"/>
        </p:nvSpPr>
        <p:spPr>
          <a:xfrm>
            <a:off x="-33771" y="32816724"/>
            <a:ext cx="48282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" b="1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2pPr>
      <a:lvl3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3pPr>
      <a:lvl4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4pPr>
      <a:lvl5pPr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5pPr>
      <a:lvl6pPr marL="457189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6pPr>
      <a:lvl7pPr marL="914377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7pPr>
      <a:lvl8pPr marL="1371566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8pPr>
      <a:lvl9pPr marL="1828754" algn="ctr" defTabSz="4389329" rtl="0" fontAlgn="base">
        <a:spcBef>
          <a:spcPct val="0"/>
        </a:spcBef>
        <a:spcAft>
          <a:spcPct val="0"/>
        </a:spcAft>
        <a:defRPr sz="21099">
          <a:solidFill>
            <a:schemeClr val="tx2"/>
          </a:solidFill>
          <a:latin typeface="Arial" charset="0"/>
        </a:defRPr>
      </a:lvl9pPr>
    </p:titleStyle>
    <p:bodyStyle>
      <a:lvl1pPr marL="1646198" indent="-1646198" algn="l" defTabSz="4389329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436" indent="-1371566" algn="l" defTabSz="4389329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263" indent="-1096935" algn="l" defTabSz="4389329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133" indent="-1096935" algn="l" defTabSz="4389329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592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2780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9969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157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346" indent="-1096935" algn="l" defTabSz="438932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ord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03000" y="5300597"/>
            <a:ext cx="10363200" cy="2688120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47200" y="5300597"/>
            <a:ext cx="10363200" cy="2688120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558800" y="5300597"/>
            <a:ext cx="10363200" cy="2688120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50900" y="7465599"/>
            <a:ext cx="9779000" cy="377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  Include “target customer”.  What is already available or if nothing similar is already available.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 smtClean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The need that your project is addressing.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35000" y="482600"/>
            <a:ext cx="31546800" cy="4208395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329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00100" y="939802"/>
            <a:ext cx="31255746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12500" b="1" dirty="0" smtClean="0">
                <a:solidFill>
                  <a:schemeClr val="accent2"/>
                </a:solidFill>
              </a:rPr>
              <a:t>Project Title</a:t>
            </a:r>
            <a:endParaRPr lang="en-US" sz="12500" b="1" dirty="0">
              <a:solidFill>
                <a:schemeClr val="accent2"/>
              </a:solidFill>
            </a:endParaRPr>
          </a:p>
          <a:p>
            <a:pPr defTabSz="4389329"/>
            <a:r>
              <a:rPr lang="en-US" sz="8000" b="1" dirty="0" smtClean="0">
                <a:solidFill>
                  <a:schemeClr val="accent2"/>
                </a:solidFill>
              </a:rPr>
              <a:t>Subheading (if applicable)</a:t>
            </a:r>
            <a:endParaRPr lang="en-US" sz="8000" b="1" dirty="0">
              <a:solidFill>
                <a:schemeClr val="accent2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3013445" y="16508625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5077905" y="12315953"/>
            <a:ext cx="4176880" cy="3887871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838200" y="5791685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/>
              <a:t>Introduction</a:t>
            </a:r>
          </a:p>
        </p:txBody>
      </p:sp>
      <p:pic>
        <p:nvPicPr>
          <p:cNvPr id="28" name="Picture 27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/>
        </p:blipFill>
        <p:spPr>
          <a:xfrm>
            <a:off x="16743110" y="8748998"/>
            <a:ext cx="4180306" cy="3594888"/>
          </a:xfrm>
          <a:prstGeom prst="rect">
            <a:avLst/>
          </a:prstGeom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863600" y="14220433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solidFill>
                <a:schemeClr val="accent2"/>
              </a:solidFill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850900" y="12804021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Engineering Goal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12800" y="17288590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800100" y="16380178"/>
            <a:ext cx="982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5400" b="1" dirty="0" smtClean="0">
                <a:solidFill>
                  <a:schemeClr val="accent2"/>
                </a:solidFill>
              </a:rPr>
              <a:t>Design Criteria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901700" y="23365354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889000" y="21948942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22364700" y="24710048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22352000" y="23293636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2377400" y="17346716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2276845" y="7257021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22264145" y="5840609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1649075" y="7200446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11636375" y="5784034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Designs</a:t>
            </a:r>
            <a:endParaRPr lang="en-US" b="1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1687175" y="25776734"/>
            <a:ext cx="9779000" cy="172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89329" eaLnBrk="0" hangingPunct="0">
              <a:lnSpc>
                <a:spcPct val="95000"/>
              </a:lnSpc>
            </a:pPr>
            <a:r>
              <a:rPr lang="en-US" sz="2800" dirty="0" smtClean="0">
                <a:latin typeface="+mn-lt"/>
              </a:rPr>
              <a:t>Describe why your project is interesting and why we should care.  Base information on the project.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  <a:p>
            <a:pPr algn="just" defTabSz="4389329" eaLnBrk="0" hangingPunct="0">
              <a:lnSpc>
                <a:spcPct val="95000"/>
              </a:lnSpc>
            </a:pPr>
            <a:endParaRPr lang="en-US" sz="2800" dirty="0">
              <a:latin typeface="+mn-lt"/>
            </a:endParaRP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1303000" y="24360322"/>
            <a:ext cx="103759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b="1" dirty="0" smtClean="0"/>
              <a:t>Testing &amp; </a:t>
            </a:r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44" name="AutoShape 26"/>
          <p:cNvSpPr>
            <a:spLocks noChangeArrowheads="1"/>
          </p:cNvSpPr>
          <p:nvPr/>
        </p:nvSpPr>
        <p:spPr bwMode="auto">
          <a:xfrm>
            <a:off x="17181095" y="26799300"/>
            <a:ext cx="4176880" cy="3887871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17297024" y="31035163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pic>
        <p:nvPicPr>
          <p:cNvPr id="46" name="Picture 45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/>
        </p:blipFill>
        <p:spPr>
          <a:xfrm>
            <a:off x="17061739" y="17736145"/>
            <a:ext cx="4180306" cy="3594888"/>
          </a:xfrm>
          <a:prstGeom prst="rect">
            <a:avLst/>
          </a:prstGeom>
        </p:spPr>
      </p:pic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16743110" y="12518074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17297024" y="21793658"/>
            <a:ext cx="3945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329">
              <a:spcBef>
                <a:spcPct val="50000"/>
              </a:spcBef>
            </a:pPr>
            <a:r>
              <a:rPr lang="en-US" sz="2800" b="1" i="1" dirty="0"/>
              <a:t>Figure </a:t>
            </a:r>
            <a:r>
              <a:rPr lang="en-US" sz="2800" b="1" i="1" dirty="0" smtClean="0"/>
              <a:t>#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215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Jordan Krell</cp:lastModifiedBy>
  <cp:revision>73</cp:revision>
  <cp:lastPrinted>2011-03-08T18:07:35Z</cp:lastPrinted>
  <dcterms:created xsi:type="dcterms:W3CDTF">2008-12-04T00:20:37Z</dcterms:created>
  <dcterms:modified xsi:type="dcterms:W3CDTF">2020-05-01T16:55:02Z</dcterms:modified>
  <cp:category>Research Poster</cp:category>
</cp:coreProperties>
</file>